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1.9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8.8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0.3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24575,'-1'0'-8191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1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24575,'3'-3'0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42.6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24575,'-1'0'-8191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43.3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44.3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45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0:38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0 24575,'0'1'0,"-1"1"0,1-1 0,0 0 0,-1 0 0,1 0 0,-1 0 0,0 0 0,1 0 0,-1 0 0,0 0 0,0 0 0,1 0 0,-1-1 0,0 1 0,0 0 0,0 0 0,0-1 0,0 1 0,0 0 0,0-1 0,-2 1 0,-28 11 0,25-10 0,-16 7 0,0 0 0,1 2 0,-33 22 0,-11 6 0,25-20 296,23-11-1127,-29 17 1,29-13-5996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01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0 521 24575,'1'-2'0,"0"0"0,0 0 0,0 0 0,0 1 0,0-1 0,0 1 0,0-1 0,1 1 0,-1-1 0,1 1 0,-1 0 0,1-1 0,-1 1 0,4-2 0,5-4 0,4-5 0,32-19 0,-31 21 0,-1 0 0,20-16 0,-23 16 0,1 1 0,0 1 0,0 0 0,19-9 0,22-14 0,-37 22 0,1-1 0,0 2 0,26-9 0,-28 11 0,0 0 0,0 0 0,0-2 0,-1 0 0,18-13 0,5-12 0,-26 22 0,1 0 0,0 1 0,1 0 0,18-9 0,-14 8 24,-1 1-1,0-2 1,-1 0 0,18-19-1,6-4-1506,-24 22-5343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06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591 0 24575,'-5'0'0,"0"1"0,0 0 0,-1 0 0,1 0 0,0 0 0,0 1 0,0 0 0,0 0 0,-7 4 0,-42 31 0,10-6 0,30-23 0,1 1 0,1 1 0,-1 0 0,2 0 0,0 1 0,0 0 0,1 1 0,-13 18 0,19-23 0,-2-1 0,1 0 0,0 0 0,-1-1 0,0 0 0,-1 0 0,1 0 0,-1-1 0,0 1 0,-9 3 0,-4-1 0,1 0 0,-33 6 0,16-5 0,28-5 47,-1 0 1,1 1-1,0 0 0,0 0 0,-11 8 0,-17 10-1695,18-15-5178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4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09.8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0 267 24575,'9'0'0,"0"-1"0,0 0 0,0-1 0,0 0 0,0 0 0,12-6 0,50-25 0,-35 14 0,14-8 0,75-53 0,-43 25 0,-23 26-1365,-42 21-5461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25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1 262 24575,'0'-3'0,"1"0"0,-1 0 0,1 0 0,0 0 0,0 0 0,0 0 0,0 1 0,1-1 0,-1 0 0,1 1 0,0-1 0,-1 1 0,1-1 0,0 1 0,1 0 0,3-3 0,7-6 0,26-16 0,-23 17 0,6-5 0,0 1 0,2 1 0,-1 1 0,2 1 0,0 1 0,0 1 0,52-10 0,6 5 0,74-9 0,-37 22 0,-3 0 0,-108 0-227,-1 0-1,0-1 1,1 0-1,-1-1 1,10-3-1,-1-2-6598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27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 24575,'4'-3'0,"3"-2"0,9 1 0,4 0 0,6-2 0,4 1 0,-2-4 0,-6 1-8191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33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14 321 24575,'-1'-1'0,"0"0"0,0 0 0,0 0 0,0 0 0,0-1 0,0 1 0,0 0 0,0 0 0,1-1 0,-1 1 0,0 0 0,1-1 0,-1 1 0,1-1 0,-1 1 0,1-1 0,0 1 0,0-1 0,0 1 0,0-1 0,0 1 0,0-1 0,0 1 0,0-1 0,0 1 0,1-1 0,-1 1 0,1-1 0,-1 1 0,1-1 0,-1 1 0,1 0 0,0-1 0,0 1 0,0 0 0,0 0 0,0 0 0,0-1 0,0 1 0,2-1 0,5-5 0,0 1 0,1 0 0,0 1 0,17-9 0,-16 9 0,129-59 0,-119 56 0,0 1 0,1 1 0,1 1 0,-1 1 0,23-1 0,-18 2 0,-1-1 0,35-10 0,-37 8 0,1 1 0,0 1 0,26-2 0,-17 6 0,-16 0 0,0 0 0,1-2 0,-1 1 0,0-2 0,18-5 0,35-9 277,-52 14-550,-1-1-1,0-1 0,0-1 0,0 0 1,17-9-1,-16 5-6552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36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24575,'3'0'0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42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0 187 24575,'2'2'0,"0"-1"0,0 0 0,0 0 0,0 0 0,0 0 0,0 0 0,0-1 0,1 1 0,-1 0 0,0-1 0,0 0 0,1 1 0,-1-1 0,0 0 0,0 0 0,1-1 0,-1 1 0,4-1 0,41-12 0,-46 13 0,22-9-124,-1-1 0,0-1 0,0 0 0,-1-2 0,-1-1 0,0 0-1,-1-2 1,-1 0 0,0-1 0,17-22 0,-23 26-6702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1:57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728 1 24575,'-70'-1'0,"-80"3"0,125 2 0,0 1 0,0 1 0,-27 10 0,0 0 0,30-9 0,0 1 0,0 0 0,-38 22 0,24-13 0,27-14 0,1 1 0,-1 0 0,1 1 0,-13 9 0,-5 8-682,-39 24-1,44-34-6143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2:02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1 453 24575,'30'0'0,"2"1"0,34-5 0,-55 3 0,1-1 0,-1-1 0,1 0 0,-1 0 0,0-1 0,15-8 0,-5-1 0,-1 0 0,32-28 0,-34 26 0,0 1 0,1 0 0,24-12 0,-23 17 0,0-1 0,-1-1 0,0-1 0,-1-1 0,0 0 0,29-29 0,-41 35 0,2 1 0,-1-1 0,1 2 0,0-1 0,0 1 0,0 0 0,10-4 0,8-5 0,15-12 0,-29 18 0,0 0 0,0 1 0,0 0 0,22-7 0,60-21-1365,-74 29-5461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2:14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0 692 24575,'13'-1'0,"-1"-1"0,1 0 0,-1-1 0,0-1 0,0 0 0,12-6 0,14-3 0,163-59 0,-165 61 0,48-10 0,15-4 0,-84 19 0,0 0 0,-1-1 0,24-16 0,24-13 0,-47 30 0,117-58 0,-115 54 0,-2 0 0,16-14 0,-22 16 0,1 0 0,1 0 0,-1 1 0,1 0 0,1 1 0,21-8 0,136-32 0,-126 33 0,1 1 0,-1 3 0,2 1 0,-1 3 0,49-1 0,-61 4 0,0-2 0,0-1 0,-1-1 0,1-2 0,43-17 0,-28 9 0,55-10 0,-91 24-114,1-1 1,-1 0-1,0-1 0,0 0 0,0-1 1,-1 0-1,0-1 0,0 0 0,0 0 1,-1-1-1,12-10 0,-6 3-6712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2:18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1078 24575,'0'0'0,"-1"-1"0,0 0 0,1 1 0,-1-1 0,1 0 0,-1 1 0,1-1 0,0 0 0,-1 0 0,1 1 0,0-1 0,-1 0 0,1 0 0,0 0 0,0 0 0,0 1 0,0-1 0,0 0 0,0 0 0,0 0 0,0 0 0,0 1 0,0-3 0,1 1 0,0 0 0,0 1 0,0-1 0,0 0 0,0 0 0,0 1 0,0-1 0,1 0 0,1-2 0,4-1 0,0-1 0,0 1 0,13-7 0,92-43 0,-71 37 0,-12 7 0,2 1 0,-1 2 0,51-8 0,-50 10 0,37 0 0,-53 6 0,-1-1 0,1 0 0,-1-1 0,22-6 0,155-69 0,-178 70 0,0 0 0,15-13 0,23-13 0,-21 17 0,0-2 0,-1-1 0,-1-1 0,39-36 0,-14 11 0,-37 33 0,0-1 0,-2-1 0,0 0 0,13-16 0,-12 12 0,1 2 0,0-1 0,1 2 0,1 1 0,0 0 0,26-14 0,-27 17 0,1-1 0,-1-1 0,32-30 0,-41 35 0,-1 0 0,0-1 0,0 0 0,-1-1 0,-1 1 0,1-1 0,6-17 0,-4 9-84,2 0-1,0 0 1,1 1-1,1 1 1,0 0-1,20-20 1,-18 21-690,5-7-6052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4.5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2:26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1274 24575,'1'-2'0,"-1"1"0,0 0 0,1 0 0,-1-1 0,1 1 0,-1 0 0,1 0 0,0 0 0,-1 0 0,1 0 0,0 0 0,0 0 0,0 0 0,-1 0 0,1 0 0,0 0 0,1 0 0,-1 1 0,0-1 0,0 0 0,0 1 0,0-1 0,2 0 0,34-12 0,-25 9 0,89-35 0,-49 18 0,0 2 0,61-14 0,-82 27 0,62-15 0,-51 8 0,-6 3 0,-1-2 0,64-30 0,-34 8 0,-25 14 0,48-31 0,-70 39 0,37-16 0,-10 6 0,11-5 0,2 2 0,69-20 0,-24 9 0,-66 25 0,-1 1 0,72-9 0,-88 16 0,3-2 0,1-1 0,-1-1 0,-1-1 0,26-13 0,-18 7 0,44-12 0,11-5 0,-64 22 0,0 1 0,1 0 0,32-5 0,-21 5 0,-2 0 0,1-3 0,-1 0 0,46-25 0,6-2 0,-63 28 0,31-19 0,-13 7 0,-24 16 0,0 0 0,0 2 0,1-1 0,-1 2 0,1 0 0,17-1 0,27-6 0,-42 6 0,1-1 0,-1-1 0,-1 0 0,1-2 0,-1 1 0,0-2 0,-1 0 0,28-22 0,12-10 0,17-13 0,-55 40 60,1 2-1,1 0 1,-1 1-1,26-10 1,35-21-1723,-62 31-5163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2:38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1 863 24575,'0'-2'0,"0"1"0,0 0 0,1-1 0,-1 1 0,1 0 0,-1-1 0,1 1 0,-1 0 0,1-1 0,0 1 0,0 0 0,-1 0 0,1 0 0,0 0 0,0 0 0,0 0 0,0 0 0,0 0 0,1 0 0,-1 0 0,0 1 0,2-2 0,36-13 0,-25 10 0,5-4 0,-2 0 0,27-17 0,-28 16 0,0 0 0,0 1 0,23-9 0,137-56 0,28-18 0,-144 71 0,78-31 0,-121 44 0,0 0 0,1 2 0,0 0 0,1 1 0,-1 1 0,32-2 0,-36 5 0,0-1 0,0 0 0,0-1 0,-1 0 0,1-1 0,-1-1 0,0 0 0,0-1 0,19-11 0,-20 10 0,0 1 0,1 1 0,-1 0 0,1 0 0,0 1 0,16-2 0,16-6 0,190-50 0,-210 52 0,0 0 0,-1-1 0,0-1 0,33-23 0,-50 30 0,0-1 0,0 1 0,-1-2 0,11-11 0,-13 13 0,0 0 0,1 0 0,0 0 0,0 1 0,0-1 0,0 1 0,1 1 0,0-1 0,9-4 0,-1 1 0,1 0 0,-1-1 0,-1-1 0,17-14 0,-13 11 0,34-21 0,-35 24-1365,-3 1-5461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3:07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24575,'457'0'-1365,"-439"0"-5461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3:09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24575,'3'0'0,"5"0"0,8 0 0,4 0 0,2 0 0,4 0 0,2 0 0,-2 0 0,2 3 0,-3 2-8191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3:15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24575,'112'-1'0,"124"2"0,-212 2 0,0 1 0,1 1 0,-2 1 0,46 18 0,-39-13 0,-1-1 0,38 7 0,-47-12 0,0 0 0,0 2 0,32 14 0,-35-13 0,0 0 0,0-2 0,1 0 0,33 5 0,375 41 0,-364-47 0,83-3 0,5 0 0,-103 4 43,-1 1-1,45 14 1,-15-3-1536,-54-14-5333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3:20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24575,'32'0'0,"-11"-1"0,-1 1 0,31 4 0,-46-3 0,0 0 0,0 0 0,1 0 0,-1 1 0,-1 0 0,1 0 0,0 0 0,0 0 0,-1 1 0,1 0 0,-1 0 0,0 0 0,0 0 0,6 7 0,-5-3 0,1-1 0,-1-1 0,1 1 0,1-1 0,-1 0 0,1-1 0,-1 1 0,1-1 0,0 0 0,1-1 0,-1 0 0,1 0 0,-1-1 0,1 0 0,9 2 0,28 2 0,0-1 0,0-2 0,75-5 0,-28 0 0,325 2 0,-379 2 0,0 2 0,-1 2 0,72 21 0,-39-9 0,-37-11 0,0-1 0,1-1 0,61-1 0,-44-4-1365,-29 0-5461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4:12.3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24575,'50'41'0,"-8"-8"0,15 25 0,15 14 0,-55-57 0,84 65 0,-88-70 0,0 1 0,-1 0 0,11 14 0,-13-14 0,0-1 0,0 0 0,0-1 0,1 0 0,15 9 0,14 8 0,-1 1 0,40 37 0,3 3 0,87 60 0,-136-104 0,-22-16 0,1 1 0,-2 0 0,1 1 0,15 16 0,21 29 0,-20-25 0,-1 1 0,36 56 0,-54-74 0,1 0 0,0-1 0,1 0 0,0-1 0,1 0 0,0-1 0,12 9 0,14 12 0,-24-20 0,-1-1 0,28 14 0,-29-17 0,0 0 0,0 1 0,0 0 0,-1 1 0,11 11 0,53 50-1365,-53-51-5461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4:19.7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 24575,'0'0'0,"0"-1"0,1 1 0,-1-1 0,0 1 0,0 0 0,1-1 0,-1 1 0,0-1 0,0 1 0,1-1 0,-1 1 0,1 0 0,-1-1 0,0 1 0,1 0 0,-1-1 0,1 1 0,-1 0 0,0 0 0,1-1 0,-1 1 0,1 0 0,-1 0 0,1 0 0,-1 0 0,1 0 0,0-1 0,17-1 0,-16 2 0,21-1 0,0 2 0,1 0 0,-1 2 0,-1 0 0,1 2 0,0 0 0,38 16 0,17 17 0,6 3 0,29 13 0,-63-26 0,-36-21 0,-2 2 0,1 0 0,-1 1 0,-1 0 0,19 21 0,15 12 0,57 41 0,-49-43 0,-31-23 0,0-1 0,31 17 0,-34-22 0,0 1 0,33 29 0,-35-27 0,0-1 0,0-1 0,25 14 0,-26-20 0,1-1 0,-1 0 0,21 4 0,-23-7 0,1 1 0,-1 1 0,0 0 0,27 15 0,24 26 0,-52-35 0,0 0 0,1-2 0,0 1 0,1-2 0,0 0 0,0-1 0,26 9 0,-27-12 0,0 0 0,-1 1 0,0 1 0,1 0 0,12 9 0,56 44 0,-66-47 0,-3-3 0,1 0 0,0-1 0,30 11 0,17 10 0,170 91 0,-196-103 0,-18-6 0,0-1 0,-1 2 0,0 0 0,-1 1 0,22 24 0,-20-20 0,0 0 0,1-2 0,28 19 0,-36-29 0,0 0 0,1-1 0,-1 0 0,1-1 0,0 0 0,12 1 0,-9-1 0,-1 0 0,0 0 0,22 10 0,2 5 0,-19-8 0,0-1 0,1-1 0,0 0 0,34 8 0,79 20-1365,-112-32-5461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4:41.6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24575,'17'5'0,"0"1"0,-1 0 0,1 1 0,-2 1 0,1 1 0,-1 0 0,0 1 0,-1 1 0,25 23 0,-24-18 0,-1 0 0,25 37 0,-7-8 0,-19-29 0,156 180 0,-133-160 0,1-2 0,2-1 0,70 45 0,-93-70 0,0-1 0,30 9 0,-35-13 0,0 1 0,0 0 0,0 0 0,-1 1 0,0 0 0,0 0 0,0 1 0,16 14 0,-8-4 0,33 21 0,-38-29 0,-1 1 0,0 0 0,-1 0 0,0 1 0,0 0 0,18 24 0,-8-2 0,168 230 0,-156-214 0,-26-37 0,0 0 0,0-1 0,1 0 0,12 12 0,16 12 0,-23-20 0,1 0 0,1-2 0,-1 0 0,2 0 0,0-2 0,18 10 0,-14-10 0,0 1 0,0 1 0,-2 1 0,24 19 0,62 67 0,-2-1 0,-83-83 0,-1-1 0,2-1 0,-1 0 0,24 10 0,-16-11 0,-9-4 0,32 18 0,-45-22 0,0-1 0,0 1 0,0 0 0,-1 1 0,1-1 0,-1 1 0,0 0 0,0 0 0,0 0 0,2 6 0,14 29-1365,-11-23-5461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0 24575,'0'1'0,"-1"1"0,1-1 0,0 0 0,-1 0 0,1 0 0,-1 0 0,0 0 0,1 0 0,-1 0 0,0 0 0,0 0 0,1 0 0,-1-1 0,0 1 0,0 0 0,0 0 0,0-1 0,0 1 0,0 0 0,0-1 0,-2 1 0,-28 11 0,25-10 0,-16 7 0,0 0 0,1 2 0,-33 22 0,-11 6 0,25-20 296,23-11-1127,-29 17 1,29-13-5996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5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0 521 24575,'1'-2'0,"0"0"0,0 0 0,0 0 0,0 1 0,0-1 0,0 1 0,0-1 0,1 1 0,-1-1 0,1 1 0,-1 0 0,1-1 0,-1 1 0,4-2 0,5-4 0,4-5 0,32-19 0,-31 21 0,-1 0 0,20-16 0,-23 16 0,1 1 0,0 1 0,0 0 0,19-9 0,22-14 0,-37 22 0,1-1 0,0 2 0,26-9 0,-28 11 0,0 0 0,0 0 0,0-2 0,-1 0 0,18-13 0,5-12 0,-26 22 0,1 0 0,0 1 0,1 0 0,18-9 0,-14 8 24,-1 1-1,0-2 1,-1 0 0,18-19-1,6-4-1506,-24 22-5343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591 0 24575,'-5'0'0,"0"1"0,0 0 0,-1 0 0,1 0 0,0 0 0,0 1 0,0 0 0,0 0 0,-7 4 0,-42 31 0,10-6 0,30-23 0,1 1 0,1 1 0,-1 0 0,2 0 0,0 1 0,0 0 0,1 1 0,-13 18 0,19-23 0,-2-1 0,1 0 0,0 0 0,-1-1 0,0 0 0,-1 0 0,1 0 0,-1-1 0,0 1 0,-9 3 0,-4-1 0,1 0 0,-33 6 0,16-5 0,28-5 47,-1 0 1,1 1-1,0 0 0,0 0 0,-11 8 0,-17 10-1695,18-15-5178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0 267 24575,'9'0'0,"0"-1"0,0 0 0,0-1 0,0 0 0,0 0 0,12-6 0,50-25 0,-35 14 0,14-8 0,75-53 0,-43 25 0,-23 26-1365,-42 21-5461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1 262 24575,'0'-3'0,"1"0"0,-1 0 0,1 0 0,0 0 0,0 0 0,0 0 0,0 1 0,1-1 0,-1 0 0,1 1 0,0-1 0,-1 1 0,1-1 0,0 1 0,1 0 0,3-3 0,7-6 0,26-16 0,-23 17 0,6-5 0,0 1 0,2 1 0,-1 1 0,2 1 0,0 1 0,0 1 0,52-10 0,6 5 0,74-9 0,-37 22 0,-3 0 0,-108 0-227,-1 0-1,0-1 1,1 0-1,-1-1 1,10-3-1,-1-2-6598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45 24575,'4'-3'0,"3"-2"0,9 1 0,4 0 0,6-2 0,4 1 0,-2-4 0,-6 1-8191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14 321 24575,'-1'-1'0,"0"0"0,0 0 0,0 0 0,0 0 0,0-1 0,0 1 0,0 0 0,0 0 0,1-1 0,-1 1 0,0 0 0,1-1 0,-1 1 0,1-1 0,-1 1 0,1-1 0,0 1 0,0-1 0,0 1 0,0-1 0,0 1 0,0-1 0,0 1 0,0-1 0,0 1 0,1-1 0,-1 1 0,1-1 0,-1 1 0,1-1 0,-1 1 0,1 0 0,0-1 0,0 1 0,0 0 0,0 0 0,0 0 0,0-1 0,0 1 0,2-1 0,5-5 0,0 1 0,1 0 0,0 1 0,17-9 0,-16 9 0,129-59 0,-119 56 0,0 1 0,1 1 0,1 1 0,-1 1 0,23-1 0,-18 2 0,-1-1 0,35-10 0,-37 8 0,1 1 0,0 1 0,26-2 0,-17 6 0,-16 0 0,0 0 0,1-2 0,-1 1 0,0-2 0,18-5 0,35-9 277,-52 14-550,-1-1-1,0-1 0,0-1 0,0 0 1,17-9-1,-16 5-6552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24575,'3'0'0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0 187 24575,'2'2'0,"0"-1"0,0 0 0,0 0 0,0 0 0,0 0 0,0 0 0,0-1 0,1 1 0,-1 0 0,0-1 0,0 0 0,1 1 0,-1-1 0,0 0 0,0 0 0,1-1 0,-1 1 0,4-1 0,41-12 0,-46 13 0,22-9-124,-1-1 0,0-1 0,0 0 0,-1-2 0,-1-1 0,0 0-1,-1-2 1,-1 0 0,0-1 0,17-22 0,-23 26-6702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728 1 24575,'-70'-1'0,"-80"3"0,125 2 0,0 1 0,0 1 0,-27 10 0,0 0 0,30-9 0,0 1 0,0 0 0,-38 22 0,24-13 0,27-14 0,1 1 0,-1 0 0,1 1 0,-13 9 0,-5 8-682,-39 24-1,44-34-6143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1 453 24575,'30'0'0,"2"1"0,34-5 0,-55 3 0,1-1 0,-1-1 0,1 0 0,-1 0 0,0-1 0,15-8 0,-5-1 0,-1 0 0,32-28 0,-34 26 0,0 1 0,1 0 0,24-12 0,-23 17 0,0-1 0,-1-1 0,0-1 0,-1-1 0,0 0 0,29-29 0,-41 35 0,2 1 0,-1-1 0,1 2 0,0-1 0,0 1 0,0 0 0,10-4 0,8-5 0,15-12 0,-29 18 0,0 0 0,0 1 0,0 0 0,22-7 0,60-21-1365,-74 29-5461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6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0 692 24575,'13'-1'0,"-1"-1"0,1 0 0,-1-1 0,0-1 0,0 0 0,12-6 0,14-3 0,163-59 0,-165 61 0,48-10 0,15-4 0,-84 19 0,0 0 0,-1-1 0,24-16 0,24-13 0,-47 30 0,117-58 0,-115 54 0,-2 0 0,16-14 0,-22 16 0,1 0 0,1 0 0,-1 1 0,1 0 0,1 1 0,21-8 0,136-32 0,-126 33 0,1 1 0,-1 3 0,2 1 0,-1 3 0,49-1 0,-61 4 0,0-2 0,0-1 0,-1-1 0,1-2 0,43-17 0,-28 9 0,55-10 0,-91 24-114,1-1 1,-1 0-1,0-1 0,0 0 0,0-1 1,-1 0-1,0-1 0,0 0 0,0 0 1,-1-1-1,12-10 0,-6 3-6712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1078 24575,'0'0'0,"-1"-1"0,0 0 0,1 1 0,-1-1 0,1 0 0,-1 1 0,1-1 0,0 0 0,-1 0 0,1 1 0,0-1 0,-1 0 0,1 0 0,0 0 0,0 0 0,0 1 0,0-1 0,0 0 0,0 0 0,0 0 0,0 0 0,0 1 0,0-3 0,1 1 0,0 0 0,0 1 0,0-1 0,0 0 0,0 0 0,0 1 0,0-1 0,1 0 0,1-2 0,4-1 0,0-1 0,0 1 0,13-7 0,92-43 0,-71 37 0,-12 7 0,2 1 0,-1 2 0,51-8 0,-50 10 0,37 0 0,-53 6 0,-1-1 0,1 0 0,-1-1 0,22-6 0,155-69 0,-178 70 0,0 0 0,15-13 0,23-13 0,-21 17 0,0-2 0,-1-1 0,-1-1 0,39-36 0,-14 11 0,-37 33 0,0-1 0,-2-1 0,0 0 0,13-16 0,-12 12 0,1 2 0,0-1 0,1 2 0,1 1 0,0 0 0,26-14 0,-27 17 0,1-1 0,-1-1 0,32-30 0,-41 35 0,-1 0 0,0-1 0,0 0 0,-1-1 0,-1 1 0,1-1 0,6-17 0,-4 9-84,2 0-1,0 0 1,1 1-1,1 1 1,0 0-1,20-20 1,-18 21-690,5-7-6052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1274 24575,'1'-2'0,"-1"1"0,0 0 0,1 0 0,-1-1 0,1 1 0,-1 0 0,1 0 0,0 0 0,-1 0 0,1 0 0,0 0 0,0 0 0,0 0 0,-1 0 0,1 0 0,0 0 0,1 0 0,-1 1 0,0-1 0,0 0 0,0 1 0,0-1 0,2 0 0,34-12 0,-25 9 0,89-35 0,-49 18 0,0 2 0,61-14 0,-82 27 0,62-15 0,-51 8 0,-6 3 0,-1-2 0,64-30 0,-34 8 0,-25 14 0,48-31 0,-70 39 0,37-16 0,-10 6 0,11-5 0,2 2 0,69-20 0,-24 9 0,-66 25 0,-1 1 0,72-9 0,-88 16 0,3-2 0,1-1 0,-1-1 0,-1-1 0,26-13 0,-18 7 0,44-12 0,11-5 0,-64 22 0,0 1 0,1 0 0,32-5 0,-21 5 0,-2 0 0,1-3 0,-1 0 0,46-25 0,6-2 0,-63 28 0,31-19 0,-13 7 0,-24 16 0,0 0 0,0 2 0,1-1 0,-1 2 0,1 0 0,17-1 0,27-6 0,-42 6 0,1-1 0,-1-1 0,-1 0 0,1-2 0,-1 1 0,0-2 0,-1 0 0,28-22 0,12-10 0,17-13 0,-55 40 60,1 2-1,1 0 1,-1 1-1,26-10 1,35-21-1723,-62 31-5163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1 863 24575,'0'-2'0,"0"1"0,0 0 0,1-1 0,-1 1 0,1 0 0,-1-1 0,1 1 0,-1 0 0,1-1 0,0 1 0,0 0 0,-1 0 0,1 0 0,0 0 0,0 0 0,0 0 0,0 0 0,0 0 0,1 0 0,-1 0 0,0 1 0,2-2 0,36-13 0,-25 10 0,5-4 0,-2 0 0,27-17 0,-28 16 0,0 0 0,0 1 0,23-9 0,137-56 0,28-18 0,-144 71 0,78-31 0,-121 44 0,0 0 0,1 2 0,0 0 0,1 1 0,-1 1 0,32-2 0,-36 5 0,0-1 0,0 0 0,0-1 0,-1 0 0,1-1 0,-1-1 0,0 0 0,0-1 0,19-11 0,-20 10 0,0 1 0,1 1 0,-1 0 0,1 0 0,0 1 0,16-2 0,16-6 0,190-50 0,-210 52 0,0 0 0,-1-1 0,0-1 0,33-23 0,-50 30 0,0-1 0,0 1 0,-1-2 0,11-11 0,-13 13 0,0 0 0,1 0 0,0 0 0,0 1 0,0-1 0,0 1 0,1 1 0,0-1 0,9-4 0,-1 1 0,1 0 0,-1-1 0,-1-1 0,17-14 0,-13 11 0,34-21 0,-35 24-1365,-3 1-5461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24575,'457'0'-1365,"-439"0"-5461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24575,'3'0'0,"5"0"0,8 0 0,4 0 0,2 0 0,4 0 0,2 0 0,-2 0 0,2 3 0,-3 2-8191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24575,'112'-1'0,"124"2"0,-212 2 0,0 1 0,1 1 0,-2 1 0,46 18 0,-39-13 0,-1-1 0,38 7 0,-47-12 0,0 0 0,0 2 0,32 14 0,-35-13 0,0 0 0,0-2 0,1 0 0,33 5 0,375 41 0,-364-47 0,83-3 0,5 0 0,-103 4 43,-1 1-1,45 14 1,-15-3-1536,-54-14-5333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24575,'32'0'0,"-11"-1"0,-1 1 0,31 4 0,-46-3 0,0 0 0,0 0 0,1 0 0,-1 1 0,-1 0 0,1 0 0,0 0 0,0 0 0,-1 1 0,1 0 0,-1 0 0,0 0 0,0 0 0,6 7 0,-5-3 0,1-1 0,-1-1 0,1 1 0,1-1 0,-1 0 0,1-1 0,-1 1 0,1-1 0,0 0 0,1-1 0,-1 0 0,1 0 0,-1-1 0,1 0 0,9 2 0,28 2 0,0-1 0,0-2 0,75-5 0,-28 0 0,325 2 0,-379 2 0,0 2 0,-1 2 0,72 21 0,-39-9 0,-37-11 0,0-1 0,1-1 0,61-1 0,-44-4-1365,-29 0-5461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 24575,'0'0'0,"0"-1"0,1 1 0,-1-1 0,0 1 0,0 0 0,1-1 0,-1 1 0,0-1 0,0 1 0,1-1 0,-1 1 0,1 0 0,-1-1 0,0 1 0,1 0 0,-1-1 0,1 1 0,-1 0 0,0 0 0,1-1 0,-1 1 0,1 0 0,-1 0 0,1 0 0,-1 0 0,1 0 0,0-1 0,17-1 0,-16 2 0,21-1 0,0 2 0,1 0 0,-1 2 0,-1 0 0,1 2 0,0 0 0,38 16 0,17 17 0,6 3 0,29 13 0,-63-26 0,-36-21 0,-2 2 0,1 0 0,-1 1 0,-1 0 0,19 21 0,15 12 0,57 41 0,-49-43 0,-31-23 0,0-1 0,31 17 0,-34-22 0,0 1 0,33 29 0,-35-27 0,0-1 0,0-1 0,25 14 0,-26-20 0,1-1 0,-1 0 0,21 4 0,-23-7 0,1 1 0,-1 1 0,0 0 0,27 15 0,24 26 0,-52-35 0,0 0 0,1-2 0,0 1 0,1-2 0,0 0 0,0-1 0,26 9 0,-27-12 0,0 0 0,-1 1 0,0 1 0,1 0 0,12 9 0,56 44 0,-66-47 0,-3-3 0,1 0 0,0-1 0,30 11 0,17 10 0,170 91 0,-196-103 0,-18-6 0,0-1 0,-1 2 0,0 0 0,-1 1 0,22 24 0,-20-20 0,0 0 0,1-2 0,28 19 0,-36-29 0,0 0 0,1-1 0,-1 0 0,1-1 0,0 0 0,12 1 0,-9-1 0,-1 0 0,0 0 0,22 10 0,2 5 0,-19-8 0,0-1 0,1-1 0,0 0 0,34 8 0,79 20-1365,-112-32-5461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6:12.5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24575,'17'5'0,"0"1"0,-1 0 0,1 1 0,-2 1 0,1 1 0,-1 0 0,0 1 0,-1 1 0,25 23 0,-24-18 0,-1 0 0,25 37 0,-7-8 0,-19-29 0,156 180 0,-133-160 0,1-2 0,2-1 0,70 45 0,-93-70 0,0-1 0,30 9 0,-35-13 0,0 1 0,0 0 0,0 0 0,-1 1 0,0 0 0,0 0 0,0 1 0,16 14 0,-8-4 0,33 21 0,-38-29 0,-1 1 0,0 0 0,-1 0 0,0 1 0,0 0 0,18 24 0,-8-2 0,168 230 0,-156-214 0,-26-37 0,0 0 0,0-1 0,1 0 0,12 12 0,16 12 0,-23-20 0,1 0 0,1-2 0,-1 0 0,2 0 0,0-2 0,18 10 0,-14-10 0,0 1 0,0 1 0,-2 1 0,24 19 0,62 67 0,-2-1 0,-83-83 0,-1-1 0,2-1 0,-1 0 0,24 10 0,-16-11 0,-9-4 0,32 18 0,-45-22 0,0-1 0,0 1 0,0 0 0,-1 1 0,1-1 0,-1 1 0,0 0 0,0 0 0,0 0 0,2 6 0,14 29-1365,-11-23-5461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6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7:5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47:5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50:35.8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24575,'3'1'0,"1"0"0,-1 0 0,0 1 0,0-1 0,0 1 0,0 0 0,0 0 0,0 0 0,-1 0 0,1 0 0,2 4 0,10 6 0,86 45 0,-8-6 0,-56-26 0,35 20 0,-63-40 0,0-1 0,0 0 0,0-1 0,0 0 0,1 0 0,15 1 0,2 2 0,-1 0 0,1 2 0,-2 1 0,1 0 0,42 25 0,-54-27 0,54 33 0,-29-14 0,19 10 0,-29-16 0,62 29 0,-86-46 0,0 0 0,0 0 0,-1 1 0,1-1 0,-1 1 0,0 0 0,0 0 0,-1 0 0,1 1 0,-1 0 0,0-1 0,0 1 0,0 0 0,2 7 0,-2-6 0,0-1 0,0 1 0,0-1 0,0 0 0,1 0 0,0 0 0,0 0 0,0-1 0,0 1 0,1-1 0,0 0 0,8 5 0,8 0 0,0-2 0,0 0 0,1-1 0,38 5 0,-30-7 0,51 17 0,-67-16 0,75 29 0,-79-30 0,0 1 0,-1 1 0,0-1 0,0 1 0,-1 1 0,14 12 0,4 19 0,-22-32 0,0 1 0,0 0 0,1-1 0,8 10 0,18 10 0,58 39 0,-31-26 0,-29-20 0,1-1 0,2-2 0,-1-1 0,46 15 0,14 6 0,-43-10 0,-36-18 0,0-1 0,1-1 0,18 7 0,65 28 0,3 1 0,-68-29 0,-1 0 0,47 29 0,-41-22 0,44 20 0,-59-31 0,0 2 0,-1 1 0,-1 1 0,0 0 0,28 25 0,-31-23 0,-11-8 0,2-1 0,-1-1 0,1 1 0,0-1 0,0 0 0,0-1 0,1 1 0,-1-1 0,1-1 0,9 3 0,6 3 31,0 1 1,0 0-1,41 28 0,-10-6-1521,-35-22-5336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2:50:46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24575,'19'0'0,"1"0"0,-1 0 0,28 5 0,-40-4 0,0 1 0,-1 0 0,1 0 0,0 0 0,-1 1 0,0 0 0,0 1 0,0-1 0,0 1 0,8 6 0,5 7 0,1-1 0,1-1 0,1-1 0,0-1 0,0-1 0,1-1 0,1-1 0,0-1 0,37 8 0,-53-15 0,102 27 0,-96-24 0,-1 0 0,0 1 0,0 0 0,0 1 0,22 17 0,136 102 0,-132-95 0,-30-22 0,1-1 0,0-1 0,0 0 0,1 0 0,0-1 0,13 5 0,-9-3 0,0-1 0,0 2 0,-1 0 0,0 1 0,14 13 0,28 19 0,107 48 0,-112-61 0,58 38 0,-92-55 0,1-2 0,0 0 0,0-1 0,32 10 0,-20-8 0,-18-5 0,1 1 0,-1 0 0,0 1 0,0 0 0,12 12 0,-12-9 0,1-1 0,0-1 0,26 14 0,4-1 0,71 51 0,-73-46 0,78 42 0,45 1 0,-70-32 0,110 62 0,-105-55-1365,-71-27-5461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08:43.1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243 72 24575,'0'6'0,"0"-1"0,-1 1 0,1-1 0,-1 1 0,-1-1 0,1 1 0,-1-1 0,0 0 0,0 1 0,-1-1 0,-3 6 0,-3 1 0,0 0 0,-21 19 0,4-4 0,23-22 0,-1 0 0,1 0 0,0 0 0,1 1 0,-1-1 0,1 1 0,0-1 0,1 1 0,-1 0 0,1 0 0,0-1 0,1 1 0,-1 0 0,1 0 0,1 7 0,-2-1 0,1-1 0,-1 0 0,-3 12 0,-11 25 0,-3-1 0,-24 48 0,21-49 0,17-35 0,0 0 0,1 1 0,0-1 0,1 1 0,0 0 0,1 0 0,0 0 0,1 0 0,2 14 0,1 8 0,17 66 0,-16-87 0,0-1 0,1 1 0,1-1 0,0 0 0,0 0 0,1 0 0,11 12 0,4 4 0,40 37 0,-50-55 0,0-1 0,23 15 0,-5-4 0,-11-8 0,0-1 0,1-1 0,0 0 0,38 12 0,-12-8 0,54 8 0,-82-18 0,-1 1 0,27 12 0,-31-12 0,0 0 0,0 0 0,1-1 0,0-1 0,26 3 0,-8-5 0,-18-1 0,0 0 0,1 1 0,-1 0 0,0 2 0,0-1 0,0 2 0,23 8 0,-29-8 0,1 0 0,-1-1 0,1 0 0,-1-1 0,1 0 0,0 0 0,9 0 0,-13-2 0,0 0 0,-1 0 0,1 0 0,-1-1 0,1 0 0,-1 0 0,0 0 0,1-1 0,-1 0 0,0 1 0,0-1 0,0-1 0,0 1 0,0-1 0,6-5 0,-1 1 0,-1 1 0,1-1 0,1 1 0,-1 1 0,1 0 0,0 0 0,0 1 0,1 0 0,-1 1 0,1 0 0,14-2 0,7 0 0,-17 3 0,-1 0 0,0-1 0,0-1 0,0 0 0,0-1 0,16-9 0,20-7 0,-40 18 0,0-1 0,0 0 0,0-1 0,12-7 0,-2-4 0,-1 0 0,20-22 0,-8 8 0,-24 25 0,-1 0 0,1 1 0,0 0 0,0 0 0,0 0 0,0 1 0,13-3 0,-9 2 0,-1 0 0,1 0 0,11-8 0,8-7 0,0 1 0,38-31 0,-66 47 0,1-1 0,-1 0 0,0 1 0,0-1 0,0 0 0,0 0 0,-1-1 0,1 1 0,-1 0 0,0-1 0,0 1 0,0 0 0,0-1 0,-1 1 0,1-7 0,0-7 0,-1 0 0,-3-19 0,1 5 0,2-51 0,1 48 0,-1 1 0,-2-1 0,-9-51 0,8 77 0,0 1 0,0 0 0,0 0 0,-1 0 0,0 0 0,0 0 0,-1 1 0,0 0 0,0 0 0,-10-8 0,8 6 0,-1 0 0,1-1 0,0 0 0,-9-16 0,4 6 0,0 0 0,-2 1 0,0 1 0,-22-22 0,-12-15 0,43 48 0,-1-1 0,1 2 0,-1-1 0,-1 0 0,1 1 0,-1 1 0,0-1 0,0 1 0,0 0 0,-1 0 0,0 1 0,1 0 0,-1 1 0,0-1 0,0 2 0,0-1 0,-1 1 0,-14-1 0,10 2 0,0-2 0,0 0 0,0 0 0,1-1 0,-1-1 0,1 0 0,0-1 0,-13-7 0,7 4 0,-30-8 0,33 11 0,0 0 0,0-1 0,-18-10 0,24 11 0,0 1 0,-1 0 0,1 0 0,-1 1 0,1 0 0,-1 1 0,0 0 0,-12 0 0,-12 0 0,-38 4 0,17-1 0,22 1 0,-33 5 0,33-2 0,-38-1 0,-47 5 0,-4-1 0,-8-9-1365,113 1-5461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09:22.4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24575,'3'3'0,"1"4"0,3 9 0,-1 5 0,0 5 0,2 3 0,1 0 0,3-2 0,-1-2 0,1-1 0,-2 0 0,0-3 0,2 5 0,1 1 0,-1-5-8191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09:33.2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152 1 24575,'-3'0'0,"1"1"0,0-1 0,-1 1 0,1 0 0,0 0 0,0 0 0,0 0 0,0 1 0,0-1 0,0 0 0,0 1 0,0 0 0,0-1 0,1 1 0,-1 0 0,0 0 0,-1 2 0,-22 37 0,14-18 0,1 1 0,2 0 0,1 1 0,0 0 0,2 0 0,1 0 0,-2 43 0,6-31 0,0-26 0,0 1 0,0 0 0,-1 0 0,-1-1 0,0 1 0,0-1 0,-7 17 0,-2 9-1365,7-20-5461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09:27.8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250 0 24575,'2'0'0,"-1"1"0,1-1 0,-1 0 0,0 0 0,1 1 0,-1-1 0,1 1 0,-1-1 0,0 1 0,1 0 0,-1 0 0,0-1 0,0 1 0,0 0 0,1 0 0,-1 0 0,0 0 0,0 0 0,-1 1 0,1-1 0,0 0 0,0 0 0,0 1 0,-1-1 0,1 0 0,-1 1 0,1-1 0,-1 0 0,1 1 0,-1-1 0,0 3 0,2 6 0,-1 0 0,0 0 0,-1 16 0,-1-14 0,2 9 0,-1 0 0,-2 0 0,0-1 0,-1 1 0,-1-1 0,-1 1 0,-14 36 0,-16 21 0,-64 102 0,70-129 0,18-30 0,-23 32 0,-1-3-1365,27-36-5461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09:29.6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0 24575,'0'3'0,"-3"1"0,0-3 0,-4-5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09:39.2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24575,'19'0'0,"-1"1"0,0 1 0,1 0 0,34 9 0,-43-7 0,0 0 0,0 0 0,0 1 0,-1 0 0,1 0 0,-1 1 0,0 1 0,-1-1 0,14 15 0,-12-12 0,1-1 0,0 0 0,0 0 0,0-1 0,1 0 0,18 7 0,-18-9 0,1 1 0,-1 1 0,0 0 0,-1 0 0,1 1 0,10 11 0,72 69 0,-81-74 0,0 1 0,-1 0 0,0 1 0,-2 0 0,0 1 0,9 20 0,31 93-1365,-40-109-5461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7.1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09:54.5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24575,'55'56'0,"-41"-40"0,-2 0 0,1 2 0,-2-1 0,18 38 0,6 16 0,2 6 0,-33-67 0,-1-1 0,0 1 0,-1 0 0,0 1 0,0-1 0,-1 14 0,-1-18 0,1 1 0,-1-1 0,1 0 0,0-1 0,1 1 0,-1 0 0,1 0 0,0 0 0,1-1 0,3 7 0,-1-3 0,2 0 0,-1-1 0,1 1 0,14 11 0,-13-11 0,0 0 0,-1 0 0,11 19 0,12 16 0,-28-41 0,15 14 0,-2 2 0,0 0 0,-1 1 0,-1 0 0,19 41 0,-25-47 29,0 0 0,1 0 0,11 14 0,-1 0-1510,-10-16-5345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0:01.3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24575,'4'0'0,"0"0"0,0 1 0,0 0 0,0 0 0,0 0 0,0 1 0,-1-1 0,1 1 0,0 0 0,-1 0 0,0 0 0,1 0 0,-1 1 0,0-1 0,0 1 0,0 0 0,-1 0 0,1 0 0,-1 0 0,1 1 0,2 4 0,3 6 0,-1 0 0,-1 1 0,0-1 0,4 17 0,16 33 0,-18-46 0,-1 0 0,8 30 0,-12-35-151,2 1-1,-1 0 0,2-1 0,0 0 1,0 0-1,1-1 0,1 0 1,12 16-1,-11-17-6674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0:04.8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316 2 24575,'-3'-1'0,"-3"5"0,-5 8 0,0 0 0,0 0 0,2 1 0,0 0 0,-13 24 0,18-28 0,0 0 0,1 1 0,0 0 0,0-1 0,1 1 0,1 0 0,0 0 0,0 17 0,3 59 0,-2 85 0,-3-155 0,-1 0 0,-1 0 0,0-1 0,-1 0 0,0 0 0,-1 0 0,-12 17 0,-7 17 0,8-5 0,13-30 0,-1 0 0,-8 15 0,-6 5 166,-40 73-1697,50-86-5295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0:06.7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117 0 24575,'-3'0'0,"-3"3"0,-2 4 0,-2 3 0,1 7 0,-1 2 0,2 2 0,1-1 0,2 3 0,3 0 0,-3-1 0,-2-1 0,0-2 0,-2 2 0,0 1 0,2 1 0,3-2-8191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1:06.2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24575,'4'0'0,"1"1"0,-1-1 0,0 1 0,1 0 0,-1 0 0,0 0 0,0 0 0,1 1 0,-1 0 0,-1 0 0,1 0 0,0 0 0,0 0 0,-1 1 0,5 4 0,3 4 0,-1 0 0,-1 0 0,11 17 0,-14-19 0,0 0 0,1 0 0,0 0 0,0-1 0,1 0 0,0-1 0,12 9 0,11 3 0,0-2 0,2-2 0,60 21 0,-40-21 0,-35-12 0,-1 2 0,1 0 0,-1 1 0,-1 0 0,1 2 0,-1 0 0,27 18 0,9 19 0,29 23 0,-74-62 0,1 1 0,-1 0 0,-1 1 0,0-1 0,0 1 0,0 1 0,-1-1 0,0 1 0,4 10 0,-4-8 0,0-1 0,1 0 0,0 0 0,1 0 0,13 14 0,-19-22 0,1-1 0,-1 1 0,1-1 0,-1 0 0,1 0 0,0 0 0,-1 0 0,1 0 0,0 0 0,0 0 0,0 0 0,0-1 0,0 1 0,3 0 0,-4-1 0,1 0 0,-1 0 0,0-1 0,1 1 0,-1 0 0,0-1 0,1 1 0,-1 0 0,0-1 0,0 0 0,0 1 0,1-1 0,-1 0 0,0 0 0,0 1 0,0-1 0,1-1 0,3-5 0,0 0 0,0 0 0,0-1 0,-1 0 0,6-14 0,9-16 0,19-8-1365,-27 33-5461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1:11.4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1 546 24575,'0'-2'0,"0"0"0,0 0 0,0 0 0,0 1 0,0-1 0,0 0 0,0 0 0,1 0 0,-1 0 0,1 0 0,0 1 0,-1-1 0,1 0 0,0 1 0,0-1 0,0 0 0,0 1 0,0-1 0,0 1 0,1 0 0,-1-1 0,0 1 0,1 0 0,-1 0 0,1 0 0,0 0 0,-1 0 0,1 0 0,0 0 0,-1 0 0,1 1 0,0-1 0,0 1 0,0-1 0,-1 1 0,1 0 0,4-1 0,15-1 0,0 0 0,41 3 0,-42 0 0,0-1 0,0-1 0,29-4 0,1-2 0,-39 7 0,-1-1 0,1-1 0,-1 0 0,0 0 0,1-1 0,-1 0 0,10-6 0,21-9 0,-33 16 0,0-2 0,1 1 0,-2-1 0,1 0 0,0-1 0,-1 1 0,0-2 0,0 1 0,7-8 0,13-17 0,4-4 0,44-63 0,-67 82 56,-1 0 0,0-1 0,-1 0 0,-1 0-1,5-21 1,-6 17-481,2 1 0,0 0 0,11-23 0,-9 28-6401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1:18.1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344 198 24575,'-10'-12'0,"1"0"0,0-1 0,-8-14 0,9 12 0,-21-26 0,25 37 0,0 0 0,0 0 0,-1 0 0,1 0 0,-1 0 0,0 1 0,0 0 0,0 0 0,-8-3 0,-89-24 0,99 28 0,0 1 0,-1 0 0,1 0 0,0 0 0,0 0 0,0 0 0,-1 1 0,1-1 0,0 1 0,-1 0 0,1 0 0,0 0 0,-4 1 0,5 0 0,0 0 0,-1 1 0,1-1 0,0 0 0,0 1 0,0-1 0,0 1 0,0 0 0,0-1 0,0 1 0,1 0 0,-1 0 0,1 0 0,-1 0 0,1 1 0,0-1 0,-2 4 0,-1 5 0,0 0 0,0 0 0,1 0 0,1 0 0,0 0 0,-1 22 0,4 75 0,1-45 0,-2-34 0,-1-12 0,1 1 0,3 19 0,-2-31 0,0-1 0,1 0 0,-1 1 0,1-1 0,0 0 0,0 0 0,1 0 0,-1 0 0,1 0 0,7 8 0,34 34 0,50 41 0,-74-70 0,-3-4 0,1-1 0,1-1 0,31 16 0,-26-16 0,37 26 0,-53-32 0,0-1 0,1-1 0,-1 1 0,1-1 0,0-1 0,0 0 0,0 0 0,1-1 0,-1 0 0,1-1 0,-1 1 0,1-2 0,0 0 0,-1 0 0,1 0 0,-1-1 0,1-1 0,11-3 0,-17 4 0,1-1 0,-1 0 0,0 0 0,0-1 0,-1 1 0,1-1 0,0 0 0,-1 0 0,0 0 0,0 0 0,0-1 0,0 1 0,0-1 0,0 0 0,-1 1 0,0-1 0,0-1 0,0 1 0,0 0 0,-1 0 0,0-1 0,1 1 0,-2 0 0,2-6 0,0-5 0,-1 0 0,-1 1 0,0-1 0,-1 0 0,0 1 0,-5-20 0,1 16 0,-1 0 0,-1 1 0,-1 0 0,-1 0 0,0 1 0,-1 0 0,-16-19 0,-14-26 0,36 55 0,-1-1 0,1 1 0,-1 0 0,0 0 0,-1 0 0,1 1 0,-1 0 0,0 0 0,0 0 0,-1 1 0,1-1 0,-10-3 0,9 5 0,1-2 0,0 1 0,-11-10 0,11 8 0,0 2 0,0-1 0,-11-7 0,-32-14-1365,34 19-5461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1:25.73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24575,'-1'14'0,"2"0"0,0-1 0,0 1 0,1 0 0,1-1 0,0 1 0,1-1 0,0 0 0,1 0 0,0 0 0,2-1 0,-1 0 0,1 0 0,1 0 0,0-1 0,15 16 0,-3-4 0,0 1 0,26 43 0,-8-11 0,-17-27 0,30 31 0,-38-45 0,-2 1 0,0 0 0,-1 0 0,11 25 0,-13-25 0,1 2 0,8 28 0,-13-33 0,1-1 0,0 1 0,0-1 0,1 0 0,12 17 0,7 1-1365,-14-19-5461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1:27.9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8 24575,'0'-3'0,"-3"-1"0,-3 3 0,-5 5 0,-2 4 0,0 4 0,3 3 0,3 2 0,0 0 0,-2 1 0,0 0 0,0 0 0,0 2 0,3 2 0,1-1 0,2-1 0,2-4-8191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1:33.5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234 1 24575,'0'21'0,"-1"0"0,-7 41 0,5-50 0,0-1 0,-1 0 0,0 0 0,-1 0 0,0-1 0,-13 20 0,6-14 0,1 1 0,1 1 0,0 0 0,1 0 0,-12 35 0,11-18 0,2 1 0,-5 49 0,6-31 0,2-18 0,0 37 0,7-29 0,-1-19 0,-2 28 0,1-47 0,-1 0 0,0 0 0,0 1 0,-1-1 0,1 0 0,-1-1 0,-1 1 0,1 0 0,-6 9 0,-28 42-1365,30-44-5461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7.8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9T03:11:36.63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24575,'4'0'0,"-1"0"0,1 0 0,0 0 0,0 1 0,-1-1 0,1 1 0,0 0 0,-1 0 0,1 0 0,-1 0 0,5 3 0,-6-2 0,0 0 0,0 0 0,0 0 0,0 0 0,0 1 0,0-1 0,-1 1 0,1-1 0,-1 1 0,0 0 0,0-1 0,0 1 0,0 0 0,0 0 0,0 3 0,8 56 0,-8-53 0,-1 1 0,1-1 0,1 1 0,0-1 0,0 0 0,0 0 0,1 0 0,1 0 0,0-1 0,0 1 0,9 12 0,-6-11-151,0 0-1,0 0 0,-1 1 0,0 0 1,-1 0-1,-1 0 0,1 0 1,3 18-1,-3-10-6674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3T05:45:38.3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6DF0-A6D2-49FF-9210-0E6ECD9BD4A1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6A75D-14BB-4131-9C74-9B7B19BA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6A75D-14BB-4131-9C74-9B7B19BA84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96A75D-14BB-4131-9C74-9B7B19BA84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851C-6A05-6DDD-5992-C5317030C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2A4E7-D9B8-5D10-DB18-0EA61A82A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A35BB-7D59-FAD7-6578-9AFC7B6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484D-792D-507B-EC40-433853FC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008D6-E557-DF3D-DE10-6FE083BC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8F9A-476A-3E92-E8C2-8432B792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2F393-0DF1-7210-CF6A-50CC45619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80379-B040-BCF7-2488-9083F0BE2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6DD26-9A19-5589-D300-31D85524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DF0D-C951-06F0-8CC9-17B8F3C4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0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97066-596C-0474-4449-FEFE5876C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320DA-DF73-8AE8-7D0D-0142A566D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8E59-1A8C-4D21-EF76-6602BA8F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52083-0620-0CAF-BA25-78F351E5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55CD2-C235-BBB4-5FE7-E736557E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A7E3-A356-B39F-75DF-A80A8632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EC70-E6E5-54D8-705F-24E6D365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072A9-20B3-9F70-B084-8B86BB04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C7BE5-4100-4C75-AA8E-42F5AA77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0BE62-105C-42EA-50D2-87B9A294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E9EF-714A-0637-1AB8-1406D4C7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AA402-101A-409A-305F-3D6B11323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EF1B9-ADC9-7C1B-152D-3209A774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26943-D7A2-677D-2273-C526F43A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0EB0B-62AF-657F-3EFE-044B0C69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D81E-1298-1EA5-497C-CC70903C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8FD5-72CB-6EEF-ED24-4768BDD02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25596-7086-1452-6F1E-8750DAD6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56A2D-B0A4-44DD-CC8A-0EBDAF87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C9CFB-5E8E-6522-D099-7846945F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AD49D-3765-161D-601B-631FE92E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B1571-3796-032F-04C7-60FB8700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97EF6-3BE5-DF2B-BCD4-91703392F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60585-AB12-2B8A-396A-A3127EDA4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A34D9-4769-6370-36F9-B7965DA4A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41939-0F6E-0561-101E-C8EA8778A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9155CD-C27B-2AD1-EA94-0AF528FE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F7CDA-5A6A-707B-AAFD-ADAF89EF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22930-D3DB-74AB-553A-B6A1752D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3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97D5C-7FDE-C5EF-55C3-D7779811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54CFF-D1EA-50C8-45AB-25E91008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E5B77-7B0B-BA62-8AF0-31227F74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17BD8-0362-4CFE-0DA1-EEED395C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3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5132D1-4B22-08C0-102F-F0AD06CF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C5D1E-D57A-5C91-563E-EF99A964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C7A5F-1336-4169-75B1-D058F6BC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2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73C1-6A0D-B279-7AC7-16579C89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928B0-DEFE-D3E3-450D-255E05D87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99576-9C58-5C62-BCB7-36DCEA4E0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14DE-222B-C62A-4ADD-C3A40D38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9A215-5275-CE5D-7204-D7FA95AA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8D12E-3CEA-0BC4-5EDB-86E0CEDD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7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46A1-9C79-2889-0D79-B8A1BBC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38836-82B8-204B-0D48-A79D46A62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F4577-D63E-338B-0387-6115B49B0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0FB2A-605B-D2B8-F6D7-6A6EDA16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D5A2F-62A3-34EC-7995-D8735DC4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46222-D680-AE8B-F6EA-B21BD7B7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15047D-4307-72B7-5A99-338A0847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8C642-E6FE-098F-E283-B75476B57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B99B3-83DA-B594-3AFE-DE8209565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463CAD-EB1C-4AE4-A46A-26A59251C72A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E9A8-31FF-124E-7E37-C5D225639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5C2D2-12DB-3012-EBFE-650E0EEEF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BE33E-9840-4111-8F28-7E242DD1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7.xml"/><Relationship Id="rId18" Type="http://schemas.openxmlformats.org/officeDocument/2006/relationships/customXml" Target="../ink/ink12.xml"/><Relationship Id="rId3" Type="http://schemas.openxmlformats.org/officeDocument/2006/relationships/image" Target="../media/image2.png"/><Relationship Id="rId21" Type="http://schemas.openxmlformats.org/officeDocument/2006/relationships/customXml" Target="../ink/ink14.xml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17" Type="http://schemas.openxmlformats.org/officeDocument/2006/relationships/customXml" Target="../ink/ink11.xml"/><Relationship Id="rId2" Type="http://schemas.openxmlformats.org/officeDocument/2006/relationships/image" Target="../media/image1.png"/><Relationship Id="rId16" Type="http://schemas.openxmlformats.org/officeDocument/2006/relationships/customXml" Target="../ink/ink10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5" Type="http://schemas.openxmlformats.org/officeDocument/2006/relationships/image" Target="../media/image4.png"/><Relationship Id="rId15" Type="http://schemas.openxmlformats.org/officeDocument/2006/relationships/customXml" Target="../ink/ink9.xml"/><Relationship Id="rId23" Type="http://schemas.openxmlformats.org/officeDocument/2006/relationships/customXml" Target="../ink/ink16.xml"/><Relationship Id="rId10" Type="http://schemas.openxmlformats.org/officeDocument/2006/relationships/customXml" Target="../ink/ink4.xml"/><Relationship Id="rId19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4" Type="http://schemas.openxmlformats.org/officeDocument/2006/relationships/customXml" Target="../ink/ink8.xml"/><Relationship Id="rId22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32.xml"/><Relationship Id="rId42" Type="http://schemas.openxmlformats.org/officeDocument/2006/relationships/customXml" Target="../ink/ink36.xml"/><Relationship Id="rId47" Type="http://schemas.openxmlformats.org/officeDocument/2006/relationships/image" Target="../media/image28.png"/><Relationship Id="rId7" Type="http://schemas.openxmlformats.org/officeDocument/2006/relationships/image" Target="../media/image80.png"/><Relationship Id="rId2" Type="http://schemas.openxmlformats.org/officeDocument/2006/relationships/image" Target="../media/image7.png"/><Relationship Id="rId16" Type="http://schemas.openxmlformats.org/officeDocument/2006/relationships/customXml" Target="../ink/ink23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10.png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image" Target="../media/image23.png"/><Relationship Id="rId40" Type="http://schemas.openxmlformats.org/officeDocument/2006/relationships/customXml" Target="../ink/ink35.xml"/><Relationship Id="rId45" Type="http://schemas.openxmlformats.org/officeDocument/2006/relationships/image" Target="../media/image27.png"/><Relationship Id="rId5" Type="http://schemas.openxmlformats.org/officeDocument/2006/relationships/image" Target="../media/image70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29.xml"/><Relationship Id="rId36" Type="http://schemas.openxmlformats.org/officeDocument/2006/relationships/customXml" Target="../ink/ink33.xml"/><Relationship Id="rId10" Type="http://schemas.openxmlformats.org/officeDocument/2006/relationships/customXml" Target="../ink/ink20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37.xml"/><Relationship Id="rId4" Type="http://schemas.openxmlformats.org/officeDocument/2006/relationships/customXml" Target="../ink/ink17.xml"/><Relationship Id="rId9" Type="http://schemas.openxmlformats.org/officeDocument/2006/relationships/image" Target="../media/image9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18.png"/><Relationship Id="rId30" Type="http://schemas.openxmlformats.org/officeDocument/2006/relationships/customXml" Target="../ink/ink30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8" Type="http://schemas.openxmlformats.org/officeDocument/2006/relationships/customXml" Target="../ink/ink19.xml"/><Relationship Id="rId3" Type="http://schemas.openxmlformats.org/officeDocument/2006/relationships/image" Target="../media/image8.png"/><Relationship Id="rId12" Type="http://schemas.openxmlformats.org/officeDocument/2006/relationships/customXml" Target="../ink/ink21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34.xml"/><Relationship Id="rId46" Type="http://schemas.openxmlformats.org/officeDocument/2006/relationships/customXml" Target="../ink/ink38.xml"/><Relationship Id="rId20" Type="http://schemas.openxmlformats.org/officeDocument/2006/relationships/customXml" Target="../ink/ink25.xml"/><Relationship Id="rId4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customXml" Target="../ink/ink57.xml"/><Relationship Id="rId21" Type="http://schemas.openxmlformats.org/officeDocument/2006/relationships/customXml" Target="../ink/ink48.xml"/><Relationship Id="rId34" Type="http://schemas.openxmlformats.org/officeDocument/2006/relationships/image" Target="../media/image22.png"/><Relationship Id="rId42" Type="http://schemas.openxmlformats.org/officeDocument/2006/relationships/image" Target="../media/image27.png"/><Relationship Id="rId47" Type="http://schemas.openxmlformats.org/officeDocument/2006/relationships/customXml" Target="../ink/ink61.xml"/><Relationship Id="rId50" Type="http://schemas.openxmlformats.org/officeDocument/2006/relationships/customXml" Target="../ink/ink63.xml"/><Relationship Id="rId7" Type="http://schemas.openxmlformats.org/officeDocument/2006/relationships/customXml" Target="../ink/ink41.xml"/><Relationship Id="rId2" Type="http://schemas.openxmlformats.org/officeDocument/2006/relationships/image" Target="../media/image8.png"/><Relationship Id="rId16" Type="http://schemas.openxmlformats.org/officeDocument/2006/relationships/image" Target="../media/image13.png"/><Relationship Id="rId29" Type="http://schemas.openxmlformats.org/officeDocument/2006/relationships/customXml" Target="../ink/ink52.xml"/><Relationship Id="rId11" Type="http://schemas.openxmlformats.org/officeDocument/2006/relationships/customXml" Target="../ink/ink43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customXml" Target="../ink/ink56.xml"/><Relationship Id="rId40" Type="http://schemas.openxmlformats.org/officeDocument/2006/relationships/image" Target="../media/image25.png"/><Relationship Id="rId45" Type="http://schemas.openxmlformats.org/officeDocument/2006/relationships/customXml" Target="../ink/ink60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49" Type="http://schemas.openxmlformats.org/officeDocument/2006/relationships/image" Target="../media/image30.png"/><Relationship Id="rId10" Type="http://schemas.openxmlformats.org/officeDocument/2006/relationships/image" Target="../media/image10.png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4" Type="http://schemas.openxmlformats.org/officeDocument/2006/relationships/image" Target="../media/image28.png"/><Relationship Id="rId4" Type="http://schemas.openxmlformats.org/officeDocument/2006/relationships/image" Target="../media/image70.png"/><Relationship Id="rId9" Type="http://schemas.openxmlformats.org/officeDocument/2006/relationships/customXml" Target="../ink/ink42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customXml" Target="../ink/ink51.xml"/><Relationship Id="rId30" Type="http://schemas.openxmlformats.org/officeDocument/2006/relationships/image" Target="../media/image20.png"/><Relationship Id="rId35" Type="http://schemas.openxmlformats.org/officeDocument/2006/relationships/customXml" Target="../ink/ink55.xml"/><Relationship Id="rId43" Type="http://schemas.openxmlformats.org/officeDocument/2006/relationships/customXml" Target="../ink/ink59.xml"/><Relationship Id="rId48" Type="http://schemas.openxmlformats.org/officeDocument/2006/relationships/customXml" Target="../ink/ink62.xml"/><Relationship Id="rId8" Type="http://schemas.openxmlformats.org/officeDocument/2006/relationships/image" Target="../media/image9.png"/><Relationship Id="rId51" Type="http://schemas.openxmlformats.org/officeDocument/2006/relationships/image" Target="../media/image31.png"/><Relationship Id="rId3" Type="http://schemas.openxmlformats.org/officeDocument/2006/relationships/customXml" Target="../ink/ink39.xml"/><Relationship Id="rId12" Type="http://schemas.openxmlformats.org/officeDocument/2006/relationships/image" Target="../media/image11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24.png"/><Relationship Id="rId46" Type="http://schemas.openxmlformats.org/officeDocument/2006/relationships/image" Target="../media/image29.png"/><Relationship Id="rId20" Type="http://schemas.openxmlformats.org/officeDocument/2006/relationships/image" Target="../media/image15.png"/><Relationship Id="rId41" Type="http://schemas.openxmlformats.org/officeDocument/2006/relationships/customXml" Target="../ink/ink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71.xml"/><Relationship Id="rId26" Type="http://schemas.openxmlformats.org/officeDocument/2006/relationships/image" Target="../media/image46.png"/><Relationship Id="rId21" Type="http://schemas.openxmlformats.org/officeDocument/2006/relationships/image" Target="../media/image43.png"/><Relationship Id="rId34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customXml" Target="../ink/ink68.xml"/><Relationship Id="rId17" Type="http://schemas.openxmlformats.org/officeDocument/2006/relationships/image" Target="../media/image41.png"/><Relationship Id="rId25" Type="http://schemas.openxmlformats.org/officeDocument/2006/relationships/customXml" Target="../ink/ink74.xml"/><Relationship Id="rId33" Type="http://schemas.openxmlformats.org/officeDocument/2006/relationships/customXml" Target="../ink/ink78.xml"/><Relationship Id="rId38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0.xml"/><Relationship Id="rId20" Type="http://schemas.openxmlformats.org/officeDocument/2006/relationships/customXml" Target="../ink/ink72.xml"/><Relationship Id="rId29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1" Type="http://schemas.openxmlformats.org/officeDocument/2006/relationships/image" Target="../media/image38.png"/><Relationship Id="rId24" Type="http://schemas.openxmlformats.org/officeDocument/2006/relationships/image" Target="../media/image45.png"/><Relationship Id="rId32" Type="http://schemas.openxmlformats.org/officeDocument/2006/relationships/image" Target="../media/image49.png"/><Relationship Id="rId37" Type="http://schemas.openxmlformats.org/officeDocument/2006/relationships/customXml" Target="../ink/ink80.xml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image" Target="../media/image47.png"/><Relationship Id="rId36" Type="http://schemas.openxmlformats.org/officeDocument/2006/relationships/image" Target="../media/image51.png"/><Relationship Id="rId10" Type="http://schemas.openxmlformats.org/officeDocument/2006/relationships/customXml" Target="../ink/ink67.xml"/><Relationship Id="rId19" Type="http://schemas.openxmlformats.org/officeDocument/2006/relationships/image" Target="../media/image42.png"/><Relationship Id="rId31" Type="http://schemas.openxmlformats.org/officeDocument/2006/relationships/customXml" Target="../ink/ink77.xml"/><Relationship Id="rId4" Type="http://schemas.openxmlformats.org/officeDocument/2006/relationships/customXml" Target="../ink/ink64.xml"/><Relationship Id="rId9" Type="http://schemas.openxmlformats.org/officeDocument/2006/relationships/image" Target="../media/image37.png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customXml" Target="../ink/ink75.xml"/><Relationship Id="rId30" Type="http://schemas.openxmlformats.org/officeDocument/2006/relationships/image" Target="../media/image48.png"/><Relationship Id="rId35" Type="http://schemas.openxmlformats.org/officeDocument/2006/relationships/customXml" Target="../ink/ink79.xml"/><Relationship Id="rId8" Type="http://schemas.openxmlformats.org/officeDocument/2006/relationships/customXml" Target="../ink/ink66.xml"/><Relationship Id="rId3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600FAF-1686-91FE-31F0-157ED58DF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6327870"/>
            <a:ext cx="11972925" cy="308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EBBEB-DAE3-29AF-A482-36CEAB00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7185"/>
            <a:ext cx="7312556" cy="258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C90F4-DE29-CF3F-82F3-7D09D2A8B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27" y="244352"/>
            <a:ext cx="7509375" cy="5600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54E6BF-7F1F-9657-2924-090DCCE11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8" y="642048"/>
            <a:ext cx="5260369" cy="166266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7784C73-9893-649D-727D-78D152486A24}"/>
              </a:ext>
            </a:extLst>
          </p:cNvPr>
          <p:cNvSpPr/>
          <p:nvPr/>
        </p:nvSpPr>
        <p:spPr>
          <a:xfrm>
            <a:off x="4320387" y="2724789"/>
            <a:ext cx="1147602" cy="1116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16385-9DC6-CAE1-4C67-3865D472AFCA}"/>
              </a:ext>
            </a:extLst>
          </p:cNvPr>
          <p:cNvSpPr txBox="1"/>
          <p:nvPr/>
        </p:nvSpPr>
        <p:spPr>
          <a:xfrm>
            <a:off x="7879796" y="2955443"/>
            <a:ext cx="3823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This study finds that the Robinson district was the site of extreme extension (400%) that occurred in a period less than 900,000 years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54899DE-8592-8BA7-33F3-C23337BD9FFC}"/>
                  </a:ext>
                </a:extLst>
              </p14:cNvPr>
              <p14:cNvContentPartPr/>
              <p14:nvPr/>
            </p14:nvContentPartPr>
            <p14:xfrm>
              <a:off x="3601967" y="603254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54899DE-8592-8BA7-33F3-C23337BD9F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4327" y="6014902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2FB4E64A-94B2-1B26-B2D0-A6C4678AFBC8}"/>
              </a:ext>
            </a:extLst>
          </p:cNvPr>
          <p:cNvGrpSpPr/>
          <p:nvPr/>
        </p:nvGrpSpPr>
        <p:grpSpPr>
          <a:xfrm>
            <a:off x="3596207" y="5983222"/>
            <a:ext cx="6120" cy="6480"/>
            <a:chOff x="3596207" y="5983222"/>
            <a:chExt cx="6120" cy="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05E4583-5852-7722-2F92-99D521E58470}"/>
                    </a:ext>
                  </a:extLst>
                </p14:cNvPr>
                <p14:cNvContentPartPr/>
                <p14:nvPr/>
              </p14:nvContentPartPr>
              <p14:xfrm>
                <a:off x="3596207" y="5983222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05E4583-5852-7722-2F92-99D521E584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8207" y="596522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F6F0E7-9538-4528-4FC2-1DB2C923CC81}"/>
                    </a:ext>
                  </a:extLst>
                </p14:cNvPr>
                <p14:cNvContentPartPr/>
                <p14:nvPr/>
              </p14:nvContentPartPr>
              <p14:xfrm>
                <a:off x="3601967" y="5989342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F6F0E7-9538-4528-4FC2-1DB2C923CC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4327" y="59717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D12F07-7058-8F43-6EF4-42D6EEE11D1B}"/>
              </a:ext>
            </a:extLst>
          </p:cNvPr>
          <p:cNvGrpSpPr/>
          <p:nvPr/>
        </p:nvGrpSpPr>
        <p:grpSpPr>
          <a:xfrm>
            <a:off x="3571367" y="6069262"/>
            <a:ext cx="63000" cy="117000"/>
            <a:chOff x="3571367" y="6069262"/>
            <a:chExt cx="6300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DBC686-2E52-E0E6-40AE-4AB44C08C610}"/>
                    </a:ext>
                  </a:extLst>
                </p14:cNvPr>
                <p14:cNvContentPartPr/>
                <p14:nvPr/>
              </p14:nvContentPartPr>
              <p14:xfrm>
                <a:off x="3614567" y="6105982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DBC686-2E52-E0E6-40AE-4AB44C08C6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96927" y="608798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95D151B-B6CC-CE8A-F90A-4F2BB9941D65}"/>
                    </a:ext>
                  </a:extLst>
                </p14:cNvPr>
                <p14:cNvContentPartPr/>
                <p14:nvPr/>
              </p14:nvContentPartPr>
              <p14:xfrm>
                <a:off x="3614567" y="614270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95D151B-B6CC-CE8A-F90A-4F2BB9941D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96927" y="61250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47F726-71A6-85A2-1BD7-16410B69F865}"/>
                    </a:ext>
                  </a:extLst>
                </p14:cNvPr>
                <p14:cNvContentPartPr/>
                <p14:nvPr/>
              </p14:nvContentPartPr>
              <p14:xfrm>
                <a:off x="3632927" y="6136582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47F726-71A6-85A2-1BD7-16410B69F8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15287" y="61189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48B21C-9654-0C4A-A3E1-82CE89D17A98}"/>
                    </a:ext>
                  </a:extLst>
                </p14:cNvPr>
                <p14:cNvContentPartPr/>
                <p14:nvPr/>
              </p14:nvContentPartPr>
              <p14:xfrm>
                <a:off x="3632927" y="6142702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48B21C-9654-0C4A-A3E1-82CE89D17A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15287" y="61250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5C64B6-8397-E1F1-7D2A-48C61BA4B415}"/>
                    </a:ext>
                  </a:extLst>
                </p14:cNvPr>
                <p14:cNvContentPartPr/>
                <p14:nvPr/>
              </p14:nvContentPartPr>
              <p14:xfrm>
                <a:off x="3601967" y="6161422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5C64B6-8397-E1F1-7D2A-48C61BA4B4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4327" y="614342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B245965-FBD2-0792-4808-773AB9077A5F}"/>
                    </a:ext>
                  </a:extLst>
                </p14:cNvPr>
                <p14:cNvContentPartPr/>
                <p14:nvPr/>
              </p14:nvContentPartPr>
              <p14:xfrm>
                <a:off x="3596207" y="6136582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B245965-FBD2-0792-4808-773AB9077A5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8207" y="611894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DD2F33-B79E-DA20-E536-90A0311102F0}"/>
                    </a:ext>
                  </a:extLst>
                </p14:cNvPr>
                <p14:cNvContentPartPr/>
                <p14:nvPr/>
              </p14:nvContentPartPr>
              <p14:xfrm>
                <a:off x="3596207" y="6124342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DD2F33-B79E-DA20-E536-90A0311102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8207" y="61067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69C466-4351-FE69-3FF2-F7787EBE9D81}"/>
                    </a:ext>
                  </a:extLst>
                </p14:cNvPr>
                <p14:cNvContentPartPr/>
                <p14:nvPr/>
              </p14:nvContentPartPr>
              <p14:xfrm>
                <a:off x="3583607" y="6093742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69C466-4351-FE69-3FF2-F7787EBE9D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65607" y="607610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3AE399-D69D-5713-093E-E469FCA4D88D}"/>
                    </a:ext>
                  </a:extLst>
                </p14:cNvPr>
                <p14:cNvContentPartPr/>
                <p14:nvPr/>
              </p14:nvContentPartPr>
              <p14:xfrm>
                <a:off x="3632927" y="6086542"/>
                <a:ext cx="1440" cy="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3AE399-D69D-5713-093E-E469FCA4D8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15287" y="6068542"/>
                  <a:ext cx="37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22455E-E363-2BFD-0436-3A97CF60C972}"/>
                    </a:ext>
                  </a:extLst>
                </p14:cNvPr>
                <p14:cNvContentPartPr/>
                <p14:nvPr/>
              </p14:nvContentPartPr>
              <p14:xfrm>
                <a:off x="3583607" y="6069262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22455E-E363-2BFD-0436-3A97CF60C9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65607" y="60512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A2D298-7012-6E43-AEC0-DF3888E82BD7}"/>
                    </a:ext>
                  </a:extLst>
                </p14:cNvPr>
                <p14:cNvContentPartPr/>
                <p14:nvPr/>
              </p14:nvContentPartPr>
              <p14:xfrm>
                <a:off x="3596207" y="6069262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A2D298-7012-6E43-AEC0-DF3888E82B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8207" y="60512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62B495-5CCD-02F8-11CD-55156CDC1068}"/>
                    </a:ext>
                  </a:extLst>
                </p14:cNvPr>
                <p14:cNvContentPartPr/>
                <p14:nvPr/>
              </p14:nvContentPartPr>
              <p14:xfrm>
                <a:off x="3596207" y="6185902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62B495-5CCD-02F8-11CD-55156CDC10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8207" y="61682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C584CF-6635-870C-40B8-92C5FF7D7A53}"/>
                    </a:ext>
                  </a:extLst>
                </p14:cNvPr>
                <p14:cNvContentPartPr/>
                <p14:nvPr/>
              </p14:nvContentPartPr>
              <p14:xfrm>
                <a:off x="3571367" y="6173302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C584CF-6635-870C-40B8-92C5FF7D7A5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3727" y="6155662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677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6159-1DF6-C1FE-7C16-1B2021C5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691158" cy="1325563"/>
          </a:xfrm>
        </p:spPr>
        <p:txBody>
          <a:bodyPr/>
          <a:lstStyle/>
          <a:p>
            <a:r>
              <a:rPr lang="en-US" dirty="0"/>
              <a:t>Geology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4915A-8F9B-5506-8ABD-742EB60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38" y="1825625"/>
            <a:ext cx="469115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Cretaceous monzonitic intrusions</a:t>
            </a:r>
          </a:p>
          <a:p>
            <a:pPr lvl="1"/>
            <a:r>
              <a:rPr lang="en-US" dirty="0"/>
              <a:t>Related to porphyry Cu-Au-Mo mineralization</a:t>
            </a:r>
          </a:p>
          <a:p>
            <a:r>
              <a:rPr lang="en-US" dirty="0"/>
              <a:t>Eocene Sheep Pass Formation</a:t>
            </a:r>
          </a:p>
          <a:p>
            <a:pPr lvl="1"/>
            <a:r>
              <a:rPr lang="en-US" dirty="0"/>
              <a:t>Lacustrine facies with fossils dating to the Eocene</a:t>
            </a:r>
          </a:p>
          <a:p>
            <a:r>
              <a:rPr lang="en-US" b="1" i="1" dirty="0"/>
              <a:t>Eocene Rhyolites (37.6 to 36.68 Ma)</a:t>
            </a:r>
          </a:p>
          <a:p>
            <a:r>
              <a:rPr lang="en-US" dirty="0"/>
              <a:t>Oligocene ignimbrite (28.43 Ma)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F2BB41-061C-402E-61ED-18D0C9506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11" y="284391"/>
            <a:ext cx="6358069" cy="60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8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C5B9-CD9C-FB16-0D0E-310017CA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523" y="126236"/>
            <a:ext cx="4510087" cy="1814513"/>
          </a:xfrm>
        </p:spPr>
        <p:txBody>
          <a:bodyPr/>
          <a:lstStyle/>
          <a:p>
            <a:r>
              <a:rPr lang="en-US" dirty="0"/>
              <a:t>Structure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D21D-A4BB-7C34-38C8-9C2E5A18F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37" y="411279"/>
            <a:ext cx="7005638" cy="218904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Some minor Cretaceous faults that channeled mineralizing fluids</a:t>
            </a:r>
          </a:p>
          <a:p>
            <a:r>
              <a:rPr lang="en-US" dirty="0"/>
              <a:t>Abundant faults from the Eocene</a:t>
            </a:r>
          </a:p>
          <a:p>
            <a:pPr lvl="1"/>
            <a:r>
              <a:rPr lang="en-US" dirty="0"/>
              <a:t>Earlier west-dipping faults</a:t>
            </a:r>
          </a:p>
          <a:p>
            <a:pPr lvl="1"/>
            <a:r>
              <a:rPr lang="en-US" dirty="0"/>
              <a:t>Later east-dipping faults</a:t>
            </a:r>
          </a:p>
          <a:p>
            <a:r>
              <a:rPr lang="en-US" dirty="0"/>
              <a:t>The district straddles a tilt “</a:t>
            </a:r>
            <a:r>
              <a:rPr lang="en-US" dirty="0" err="1"/>
              <a:t>antiform</a:t>
            </a:r>
            <a:r>
              <a:rPr lang="en-US" dirty="0"/>
              <a:t>” (extensional accommodation zone)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Rocks on the western side are tilted to the west (similar to the Egan range to the north)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Rocks on the eastern side are tilted to the east (similar to the Egan range to the south)</a:t>
            </a:r>
          </a:p>
          <a:p>
            <a:r>
              <a:rPr lang="en-US" b="1" dirty="0"/>
              <a:t>Structural reconstructions suggest 400% extension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D280C-8097-BC27-21E0-504D73B6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470" y="1990755"/>
            <a:ext cx="4822972" cy="4597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B6497-A849-D613-7B22-C0DC2365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59" y="2310489"/>
            <a:ext cx="7183983" cy="4136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91F6DA-1177-3697-F32D-8DFDFF2CCAD0}"/>
                  </a:ext>
                </a:extLst>
              </p14:cNvPr>
              <p14:cNvContentPartPr/>
              <p14:nvPr/>
            </p14:nvContentPartPr>
            <p14:xfrm>
              <a:off x="3956692" y="3478849"/>
              <a:ext cx="129600" cy="72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91F6DA-1177-3697-F32D-8DFDFF2CCA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8052" y="3469849"/>
                <a:ext cx="147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F63E037-7D31-4021-3009-E89038B9B47E}"/>
                  </a:ext>
                </a:extLst>
              </p14:cNvPr>
              <p14:cNvContentPartPr/>
              <p14:nvPr/>
            </p14:nvContentPartPr>
            <p14:xfrm>
              <a:off x="3322012" y="3477409"/>
              <a:ext cx="271080" cy="187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F63E037-7D31-4021-3009-E89038B9B4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3012" y="3468409"/>
                <a:ext cx="2887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620B7-0BBA-3B6A-BF08-337B0DE058CD}"/>
              </a:ext>
            </a:extLst>
          </p:cNvPr>
          <p:cNvGrpSpPr/>
          <p:nvPr/>
        </p:nvGrpSpPr>
        <p:grpSpPr>
          <a:xfrm>
            <a:off x="3128692" y="3478849"/>
            <a:ext cx="314280" cy="127080"/>
            <a:chOff x="3128692" y="3478849"/>
            <a:chExt cx="31428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F3D65C8-6D76-0B9D-A9F6-1D467F22E20D}"/>
                    </a:ext>
                  </a:extLst>
                </p14:cNvPr>
                <p14:cNvContentPartPr/>
                <p14:nvPr/>
              </p14:nvContentPartPr>
              <p14:xfrm>
                <a:off x="3230212" y="3478849"/>
                <a:ext cx="212760" cy="127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F3D65C8-6D76-0B9D-A9F6-1D467F22E2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21572" y="3469849"/>
                  <a:ext cx="230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E8FE0E-81B9-E54F-2779-8E08D1CE765B}"/>
                    </a:ext>
                  </a:extLst>
                </p14:cNvPr>
                <p14:cNvContentPartPr/>
                <p14:nvPr/>
              </p14:nvContentPartPr>
              <p14:xfrm>
                <a:off x="3128692" y="3482809"/>
                <a:ext cx="185400" cy="9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E8FE0E-81B9-E54F-2779-8E08D1CE76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19692" y="3473809"/>
                  <a:ext cx="2030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7D3AA5-7B58-8067-22F4-64A11ABD0FEE}"/>
              </a:ext>
            </a:extLst>
          </p:cNvPr>
          <p:cNvGrpSpPr/>
          <p:nvPr/>
        </p:nvGrpSpPr>
        <p:grpSpPr>
          <a:xfrm>
            <a:off x="2209612" y="3527089"/>
            <a:ext cx="553320" cy="144720"/>
            <a:chOff x="2209612" y="3527089"/>
            <a:chExt cx="55332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DF541F-2DAD-B18C-CEA0-4D94CE7D17B7}"/>
                    </a:ext>
                  </a:extLst>
                </p14:cNvPr>
                <p14:cNvContentPartPr/>
                <p14:nvPr/>
              </p14:nvContentPartPr>
              <p14:xfrm>
                <a:off x="2335612" y="3577489"/>
                <a:ext cx="321480" cy="94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DF541F-2DAD-B18C-CEA0-4D94CE7D17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26972" y="3568849"/>
                  <a:ext cx="339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0FF35E-53A0-B78B-2988-4DAC725D8095}"/>
                    </a:ext>
                  </a:extLst>
                </p14:cNvPr>
                <p14:cNvContentPartPr/>
                <p14:nvPr/>
              </p14:nvContentPartPr>
              <p14:xfrm>
                <a:off x="2707492" y="3527089"/>
                <a:ext cx="55440" cy="1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0FF35E-53A0-B78B-2988-4DAC725D80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8492" y="3518449"/>
                  <a:ext cx="73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C3F77D6-C3BF-88FB-2304-8F4E23EF28CE}"/>
                    </a:ext>
                  </a:extLst>
                </p14:cNvPr>
                <p14:cNvContentPartPr/>
                <p14:nvPr/>
              </p14:nvContentPartPr>
              <p14:xfrm>
                <a:off x="2209612" y="3527809"/>
                <a:ext cx="347760" cy="11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C3F77D6-C3BF-88FB-2304-8F4E23EF28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00972" y="3519169"/>
                  <a:ext cx="3654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CBDE87C-570C-3F79-D435-C0960FA0C115}"/>
                  </a:ext>
                </a:extLst>
              </p14:cNvPr>
              <p14:cNvContentPartPr/>
              <p14:nvPr/>
            </p14:nvContentPartPr>
            <p14:xfrm>
              <a:off x="2643052" y="3500089"/>
              <a:ext cx="144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CBDE87C-570C-3F79-D435-C0960FA0C11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34412" y="3491449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41F3FF8-3C1C-7DB4-9AE4-22B6A858C30D}"/>
                  </a:ext>
                </a:extLst>
              </p14:cNvPr>
              <p14:cNvContentPartPr/>
              <p14:nvPr/>
            </p14:nvContentPartPr>
            <p14:xfrm>
              <a:off x="2357212" y="3447169"/>
              <a:ext cx="124560" cy="71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41F3FF8-3C1C-7DB4-9AE4-22B6A858C30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48212" y="3438169"/>
                <a:ext cx="1422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9087D1-2D95-1E75-B8CC-06CACBAEC45A}"/>
                  </a:ext>
                </a:extLst>
              </p14:cNvPr>
              <p14:cNvContentPartPr/>
              <p14:nvPr/>
            </p14:nvContentPartPr>
            <p14:xfrm>
              <a:off x="4552852" y="4985809"/>
              <a:ext cx="262440" cy="82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9087D1-2D95-1E75-B8CC-06CACBAEC4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43852" y="4976809"/>
                <a:ext cx="2800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E477165-9DF1-E8E0-4CA8-5683CFE83811}"/>
                  </a:ext>
                </a:extLst>
              </p14:cNvPr>
              <p14:cNvContentPartPr/>
              <p14:nvPr/>
            </p14:nvContentPartPr>
            <p14:xfrm>
              <a:off x="2886052" y="5023249"/>
              <a:ext cx="327240" cy="163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E477165-9DF1-E8E0-4CA8-5683CFE8381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77412" y="5014609"/>
                <a:ext cx="344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8043BA0-9BBB-D53B-B614-182EFBEECF7B}"/>
                  </a:ext>
                </a:extLst>
              </p14:cNvPr>
              <p14:cNvContentPartPr/>
              <p14:nvPr/>
            </p14:nvContentPartPr>
            <p14:xfrm>
              <a:off x="3714772" y="5030089"/>
              <a:ext cx="728280" cy="249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8043BA0-9BBB-D53B-B614-182EFBEECF7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05772" y="5021449"/>
                <a:ext cx="745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60B3AF3-DFC5-0273-888C-6EA08270A210}"/>
                  </a:ext>
                </a:extLst>
              </p14:cNvPr>
              <p14:cNvContentPartPr/>
              <p14:nvPr/>
            </p14:nvContentPartPr>
            <p14:xfrm>
              <a:off x="5133892" y="4933969"/>
              <a:ext cx="584280" cy="38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60B3AF3-DFC5-0273-888C-6EA08270A21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5252" y="4924969"/>
                <a:ext cx="6019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D4B439-E354-FD2A-F8FE-E9C88AFB4730}"/>
                  </a:ext>
                </a:extLst>
              </p14:cNvPr>
              <p14:cNvContentPartPr/>
              <p14:nvPr/>
            </p14:nvContentPartPr>
            <p14:xfrm>
              <a:off x="5564812" y="5092009"/>
              <a:ext cx="1121400" cy="458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D4B439-E354-FD2A-F8FE-E9C88AFB473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55812" y="5083369"/>
                <a:ext cx="11390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56C160B-4698-B7B5-2054-5C5A9865BFBA}"/>
                  </a:ext>
                </a:extLst>
              </p14:cNvPr>
              <p14:cNvContentPartPr/>
              <p14:nvPr/>
            </p14:nvContentPartPr>
            <p14:xfrm>
              <a:off x="4178812" y="5211529"/>
              <a:ext cx="703800" cy="311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56C160B-4698-B7B5-2054-5C5A9865BFB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70172" y="5202529"/>
                <a:ext cx="72144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E19970C-699F-4519-4438-469F96D7D886}"/>
              </a:ext>
            </a:extLst>
          </p:cNvPr>
          <p:cNvGrpSpPr/>
          <p:nvPr/>
        </p:nvGrpSpPr>
        <p:grpSpPr>
          <a:xfrm>
            <a:off x="1614532" y="3571729"/>
            <a:ext cx="444240" cy="38880"/>
            <a:chOff x="1614532" y="3571729"/>
            <a:chExt cx="444240" cy="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233E21-A618-A39D-7F9A-ACEFB845F7CA}"/>
                    </a:ext>
                  </a:extLst>
                </p14:cNvPr>
                <p14:cNvContentPartPr/>
                <p14:nvPr/>
              </p14:nvContentPartPr>
              <p14:xfrm>
                <a:off x="1614532" y="3571729"/>
                <a:ext cx="171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233E21-A618-A39D-7F9A-ACEFB845F7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05532" y="3563089"/>
                  <a:ext cx="18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721979-A2A1-814D-67CD-3EBCCC39B8AC}"/>
                    </a:ext>
                  </a:extLst>
                </p14:cNvPr>
                <p14:cNvContentPartPr/>
                <p14:nvPr/>
              </p14:nvContentPartPr>
              <p14:xfrm>
                <a:off x="1985692" y="3607369"/>
                <a:ext cx="73080" cy="3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721979-A2A1-814D-67CD-3EBCCC39B8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77052" y="3598729"/>
                  <a:ext cx="9072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2C78E4A-E465-4408-0876-B83647A4E52A}"/>
                  </a:ext>
                </a:extLst>
              </p14:cNvPr>
              <p14:cNvContentPartPr/>
              <p14:nvPr/>
            </p14:nvContentPartPr>
            <p14:xfrm>
              <a:off x="2150212" y="3635449"/>
              <a:ext cx="696960" cy="99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2C78E4A-E465-4408-0876-B83647A4E5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1212" y="3626809"/>
                <a:ext cx="7146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1E58ADE-867A-F824-4E3F-492AD4F5B503}"/>
                  </a:ext>
                </a:extLst>
              </p14:cNvPr>
              <p14:cNvContentPartPr/>
              <p14:nvPr/>
            </p14:nvContentPartPr>
            <p14:xfrm>
              <a:off x="2992972" y="3799609"/>
              <a:ext cx="591120" cy="72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1E58ADE-867A-F824-4E3F-492AD4F5B50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84332" y="3790969"/>
                <a:ext cx="608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5BBB699-059E-4A25-8926-16D661ED69F7}"/>
                  </a:ext>
                </a:extLst>
              </p14:cNvPr>
              <p14:cNvContentPartPr/>
              <p14:nvPr/>
            </p14:nvContentPartPr>
            <p14:xfrm>
              <a:off x="2542972" y="3464449"/>
              <a:ext cx="545400" cy="474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5BBB699-059E-4A25-8926-16D661ED69F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34332" y="3455809"/>
                <a:ext cx="56304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01BC74-BABB-9964-4676-A413B26A5C97}"/>
                  </a:ext>
                </a:extLst>
              </p14:cNvPr>
              <p14:cNvContentPartPr/>
              <p14:nvPr/>
            </p14:nvContentPartPr>
            <p14:xfrm>
              <a:off x="2978932" y="3517369"/>
              <a:ext cx="1021320" cy="5400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01BC74-BABB-9964-4676-A413B26A5C9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69932" y="3508369"/>
                <a:ext cx="103896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4BAB430-1C4F-DF78-0C6F-9E275DA6A7B9}"/>
                  </a:ext>
                </a:extLst>
              </p14:cNvPr>
              <p14:cNvContentPartPr/>
              <p14:nvPr/>
            </p14:nvContentPartPr>
            <p14:xfrm>
              <a:off x="3807292" y="3457249"/>
              <a:ext cx="759960" cy="685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4BAB430-1C4F-DF78-0C6F-9E275DA6A7B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98652" y="3448609"/>
                <a:ext cx="777600" cy="70272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549828F1-CD34-3B76-AA79-A42889127592}"/>
              </a:ext>
            </a:extLst>
          </p:cNvPr>
          <p:cNvSpPr/>
          <p:nvPr/>
        </p:nvSpPr>
        <p:spPr>
          <a:xfrm>
            <a:off x="11115675" y="3671809"/>
            <a:ext cx="485775" cy="7644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F7FA25D-7690-A6DD-0552-D32150B7F78C}"/>
              </a:ext>
            </a:extLst>
          </p:cNvPr>
          <p:cNvSpPr/>
          <p:nvPr/>
        </p:nvSpPr>
        <p:spPr>
          <a:xfrm>
            <a:off x="8066497" y="3760099"/>
            <a:ext cx="485775" cy="1061932"/>
          </a:xfrm>
          <a:prstGeom prst="ellipse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6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25CE-FB8E-D8C4-B31D-0D3334C2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36127-2841-A211-2A92-684C5F4BD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90073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Fault Order: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Early west-dipping faults (BP, K, HG)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Shallowly-dipping east dipping faults (FE)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Moderately-dipping, east-dipping faults (Q and E)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Southeast dipping faults (L)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40A88-1C9E-0068-0240-8485187F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070" y="1537238"/>
            <a:ext cx="7183983" cy="4136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406C3B-8F27-F763-2DE9-587C272248D9}"/>
                  </a:ext>
                </a:extLst>
              </p14:cNvPr>
              <p14:cNvContentPartPr/>
              <p14:nvPr/>
            </p14:nvContentPartPr>
            <p14:xfrm>
              <a:off x="8148203" y="2705598"/>
              <a:ext cx="129600" cy="72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406C3B-8F27-F763-2DE9-587C272248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9563" y="2696598"/>
                <a:ext cx="1472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4E8E4C-E254-AB14-DFA6-FDD48928701A}"/>
                  </a:ext>
                </a:extLst>
              </p14:cNvPr>
              <p14:cNvContentPartPr/>
              <p14:nvPr/>
            </p14:nvContentPartPr>
            <p14:xfrm>
              <a:off x="7513523" y="2704158"/>
              <a:ext cx="271080" cy="187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4E8E4C-E254-AB14-DFA6-FDD4892870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4523" y="2695158"/>
                <a:ext cx="2887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9397E84-D622-61CE-37FE-923282DF3141}"/>
              </a:ext>
            </a:extLst>
          </p:cNvPr>
          <p:cNvGrpSpPr/>
          <p:nvPr/>
        </p:nvGrpSpPr>
        <p:grpSpPr>
          <a:xfrm>
            <a:off x="7320203" y="2705598"/>
            <a:ext cx="314280" cy="127080"/>
            <a:chOff x="3128692" y="3478849"/>
            <a:chExt cx="31428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2C87C7-67D1-6B9A-87C4-F12E9B463560}"/>
                    </a:ext>
                  </a:extLst>
                </p14:cNvPr>
                <p14:cNvContentPartPr/>
                <p14:nvPr/>
              </p14:nvContentPartPr>
              <p14:xfrm>
                <a:off x="3230212" y="3478849"/>
                <a:ext cx="212760" cy="127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2C87C7-67D1-6B9A-87C4-F12E9B46356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1572" y="3469849"/>
                  <a:ext cx="230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04335B-0CE9-4394-8E61-8F02B1045164}"/>
                    </a:ext>
                  </a:extLst>
                </p14:cNvPr>
                <p14:cNvContentPartPr/>
                <p14:nvPr/>
              </p14:nvContentPartPr>
              <p14:xfrm>
                <a:off x="3128692" y="3482809"/>
                <a:ext cx="185400" cy="9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04335B-0CE9-4394-8E61-8F02B10451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19692" y="3473809"/>
                  <a:ext cx="2030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6D497E-63EC-E247-9E7B-B0B19994828E}"/>
              </a:ext>
            </a:extLst>
          </p:cNvPr>
          <p:cNvGrpSpPr/>
          <p:nvPr/>
        </p:nvGrpSpPr>
        <p:grpSpPr>
          <a:xfrm>
            <a:off x="6401123" y="2753838"/>
            <a:ext cx="553320" cy="144720"/>
            <a:chOff x="2209612" y="3527089"/>
            <a:chExt cx="553320" cy="14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769285-7DFB-EE98-005D-842E8C87EBE2}"/>
                    </a:ext>
                  </a:extLst>
                </p14:cNvPr>
                <p14:cNvContentPartPr/>
                <p14:nvPr/>
              </p14:nvContentPartPr>
              <p14:xfrm>
                <a:off x="2335612" y="3577489"/>
                <a:ext cx="321480" cy="9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769285-7DFB-EE98-005D-842E8C87EB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26972" y="3568849"/>
                  <a:ext cx="339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15FCCE-7698-DD44-0312-EA260783AA64}"/>
                    </a:ext>
                  </a:extLst>
                </p14:cNvPr>
                <p14:cNvContentPartPr/>
                <p14:nvPr/>
              </p14:nvContentPartPr>
              <p14:xfrm>
                <a:off x="2707492" y="3527089"/>
                <a:ext cx="55440" cy="16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15FCCE-7698-DD44-0312-EA260783AA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98492" y="3518449"/>
                  <a:ext cx="73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3F4817-6B92-6AB3-D6F2-FEE8044B6475}"/>
                    </a:ext>
                  </a:extLst>
                </p14:cNvPr>
                <p14:cNvContentPartPr/>
                <p14:nvPr/>
              </p14:nvContentPartPr>
              <p14:xfrm>
                <a:off x="2209612" y="3527809"/>
                <a:ext cx="347760" cy="115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3F4817-6B92-6AB3-D6F2-FEE8044B647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00972" y="3519169"/>
                  <a:ext cx="3654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D6ABAAF-D809-3B43-22C2-885735AC556D}"/>
                  </a:ext>
                </a:extLst>
              </p14:cNvPr>
              <p14:cNvContentPartPr/>
              <p14:nvPr/>
            </p14:nvContentPartPr>
            <p14:xfrm>
              <a:off x="6834563" y="2726838"/>
              <a:ext cx="144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D6ABAAF-D809-3B43-22C2-885735AC556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25923" y="2718198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F065A65-04A0-8CB1-9BA0-8BBB38CCBD19}"/>
                  </a:ext>
                </a:extLst>
              </p14:cNvPr>
              <p14:cNvContentPartPr/>
              <p14:nvPr/>
            </p14:nvContentPartPr>
            <p14:xfrm>
              <a:off x="6548723" y="2673918"/>
              <a:ext cx="124560" cy="71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F065A65-04A0-8CB1-9BA0-8BBB38CCBD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39723" y="2664918"/>
                <a:ext cx="1422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1613781-3362-F212-CDE0-AB21049823B9}"/>
                  </a:ext>
                </a:extLst>
              </p14:cNvPr>
              <p14:cNvContentPartPr/>
              <p14:nvPr/>
            </p14:nvContentPartPr>
            <p14:xfrm>
              <a:off x="8744363" y="4212558"/>
              <a:ext cx="262440" cy="82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1613781-3362-F212-CDE0-AB21049823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35363" y="4203558"/>
                <a:ext cx="2800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2B5487-6E48-CD3A-4C26-DDBF6E4185CC}"/>
                  </a:ext>
                </a:extLst>
              </p14:cNvPr>
              <p14:cNvContentPartPr/>
              <p14:nvPr/>
            </p14:nvContentPartPr>
            <p14:xfrm>
              <a:off x="7077563" y="4249998"/>
              <a:ext cx="327240" cy="163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2B5487-6E48-CD3A-4C26-DDBF6E4185C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68923" y="4241358"/>
                <a:ext cx="344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C34131-98A6-01CD-5CB7-1A2E1E01FF51}"/>
                  </a:ext>
                </a:extLst>
              </p14:cNvPr>
              <p14:cNvContentPartPr/>
              <p14:nvPr/>
            </p14:nvContentPartPr>
            <p14:xfrm>
              <a:off x="7906283" y="4256838"/>
              <a:ext cx="728280" cy="249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C34131-98A6-01CD-5CB7-1A2E1E01FF5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97283" y="4248198"/>
                <a:ext cx="7459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785B6A5-0EE9-A9B9-AA3C-87B4D92D2300}"/>
                  </a:ext>
                </a:extLst>
              </p14:cNvPr>
              <p14:cNvContentPartPr/>
              <p14:nvPr/>
            </p14:nvContentPartPr>
            <p14:xfrm>
              <a:off x="9325403" y="4160718"/>
              <a:ext cx="584280" cy="388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785B6A5-0EE9-A9B9-AA3C-87B4D92D230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16763" y="4151718"/>
                <a:ext cx="6019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FF9995C-01A4-B1BB-BD17-A8DF7B7BA708}"/>
                  </a:ext>
                </a:extLst>
              </p14:cNvPr>
              <p14:cNvContentPartPr/>
              <p14:nvPr/>
            </p14:nvContentPartPr>
            <p14:xfrm>
              <a:off x="9756323" y="4318758"/>
              <a:ext cx="1121400" cy="45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FF9995C-01A4-B1BB-BD17-A8DF7B7BA70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47323" y="4310118"/>
                <a:ext cx="11390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BC4D315-C29D-D4A8-780B-49E8533A561D}"/>
                  </a:ext>
                </a:extLst>
              </p14:cNvPr>
              <p14:cNvContentPartPr/>
              <p14:nvPr/>
            </p14:nvContentPartPr>
            <p14:xfrm>
              <a:off x="8370323" y="4438278"/>
              <a:ext cx="703800" cy="311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BC4D315-C29D-D4A8-780B-49E8533A561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61683" y="4429278"/>
                <a:ext cx="72144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823AE45-210D-92F8-6B10-994F760740BB}"/>
              </a:ext>
            </a:extLst>
          </p:cNvPr>
          <p:cNvGrpSpPr/>
          <p:nvPr/>
        </p:nvGrpSpPr>
        <p:grpSpPr>
          <a:xfrm>
            <a:off x="5806043" y="2798478"/>
            <a:ext cx="444240" cy="38880"/>
            <a:chOff x="1614532" y="3571729"/>
            <a:chExt cx="444240" cy="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9D21BD-363E-1419-8847-866CDD94682B}"/>
                    </a:ext>
                  </a:extLst>
                </p14:cNvPr>
                <p14:cNvContentPartPr/>
                <p14:nvPr/>
              </p14:nvContentPartPr>
              <p14:xfrm>
                <a:off x="1614532" y="3571729"/>
                <a:ext cx="171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9D21BD-363E-1419-8847-866CDD94682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05532" y="3563089"/>
                  <a:ext cx="18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9A8916A-5370-5A24-D035-BACB331731AA}"/>
                    </a:ext>
                  </a:extLst>
                </p14:cNvPr>
                <p14:cNvContentPartPr/>
                <p14:nvPr/>
              </p14:nvContentPartPr>
              <p14:xfrm>
                <a:off x="1985692" y="3607369"/>
                <a:ext cx="73080" cy="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9A8916A-5370-5A24-D035-BACB331731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77052" y="3598729"/>
                  <a:ext cx="9072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FEE72B-480F-93B3-69FC-04A65E82D42D}"/>
                  </a:ext>
                </a:extLst>
              </p14:cNvPr>
              <p14:cNvContentPartPr/>
              <p14:nvPr/>
            </p14:nvContentPartPr>
            <p14:xfrm>
              <a:off x="6341723" y="2862198"/>
              <a:ext cx="696960" cy="99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FEE72B-480F-93B3-69FC-04A65E82D42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332723" y="2853558"/>
                <a:ext cx="7146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538A113-2542-8789-83E3-358CC2F02D8A}"/>
                  </a:ext>
                </a:extLst>
              </p14:cNvPr>
              <p14:cNvContentPartPr/>
              <p14:nvPr/>
            </p14:nvContentPartPr>
            <p14:xfrm>
              <a:off x="7184483" y="3026358"/>
              <a:ext cx="591120" cy="72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538A113-2542-8789-83E3-358CC2F02D8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75843" y="3017718"/>
                <a:ext cx="608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F6E19C9-D9B3-7804-69E3-316FB99B9B4B}"/>
                  </a:ext>
                </a:extLst>
              </p14:cNvPr>
              <p14:cNvContentPartPr/>
              <p14:nvPr/>
            </p14:nvContentPartPr>
            <p14:xfrm>
              <a:off x="7170443" y="2744118"/>
              <a:ext cx="1021320" cy="540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F6E19C9-D9B3-7804-69E3-316FB99B9B4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161443" y="2735118"/>
                <a:ext cx="103896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9C7148-5AD6-F5A3-8949-B51B55A622E6}"/>
                  </a:ext>
                </a:extLst>
              </p14:cNvPr>
              <p14:cNvContentPartPr/>
              <p14:nvPr/>
            </p14:nvContentPartPr>
            <p14:xfrm>
              <a:off x="7998803" y="2683998"/>
              <a:ext cx="759960" cy="685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9C7148-5AD6-F5A3-8949-B51B55A622E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90163" y="2675358"/>
                <a:ext cx="77760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DC094FB-ED2C-B952-C1DA-B51E75F5245F}"/>
                  </a:ext>
                </a:extLst>
              </p14:cNvPr>
              <p14:cNvContentPartPr/>
              <p14:nvPr/>
            </p14:nvContentPartPr>
            <p14:xfrm>
              <a:off x="9033647" y="157070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DC094FB-ED2C-B952-C1DA-B51E75F5245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024647" y="1562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6DEE2C-393E-B5A0-F689-4D526B71E72F}"/>
                  </a:ext>
                </a:extLst>
              </p14:cNvPr>
              <p14:cNvContentPartPr/>
              <p14:nvPr/>
            </p14:nvContentPartPr>
            <p14:xfrm>
              <a:off x="7082087" y="297614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6DEE2C-393E-B5A0-F689-4D526B71E72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073087" y="296714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Connecteur droit 35">
            <a:extLst>
              <a:ext uri="{FF2B5EF4-FFF2-40B4-BE49-F238E27FC236}">
                <a16:creationId xmlns:a16="http://schemas.microsoft.com/office/drawing/2014/main" id="{B54B1D0E-2E72-468E-9CFF-CDBBC3F85339}"/>
              </a:ext>
            </a:extLst>
          </p:cNvPr>
          <p:cNvSpPr/>
          <p:nvPr/>
        </p:nvSpPr>
        <p:spPr>
          <a:xfrm rot="2462456">
            <a:off x="6645363" y="2928240"/>
            <a:ext cx="731520" cy="0"/>
          </a:xfrm>
          <a:prstGeom prst="line">
            <a:avLst/>
          </a:prstGeom>
          <a:solidFill>
            <a:srgbClr val="5B2D90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s-ES">
              <a:solidFill>
                <a:srgbClr val="5B2D9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E03E1C2-0A16-8A5E-B40A-94FC4091E626}"/>
                  </a:ext>
                </a:extLst>
              </p14:cNvPr>
              <p14:cNvContentPartPr/>
              <p14:nvPr/>
            </p14:nvContentPartPr>
            <p14:xfrm>
              <a:off x="8679780" y="4235929"/>
              <a:ext cx="1091880" cy="602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E03E1C2-0A16-8A5E-B40A-94FC4091E6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70780" y="4227289"/>
                <a:ext cx="110952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7278803-DC33-14F6-79AC-F17658A5977C}"/>
                  </a:ext>
                </a:extLst>
              </p14:cNvPr>
              <p14:cNvContentPartPr/>
              <p14:nvPr/>
            </p14:nvContentPartPr>
            <p14:xfrm>
              <a:off x="9793980" y="4836049"/>
              <a:ext cx="955800" cy="506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7278803-DC33-14F6-79AC-F17658A5977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84980" y="4827409"/>
                <a:ext cx="97344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96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459E-3E7C-F9F8-17E0-71A3CC92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7323"/>
            <a:ext cx="10515600" cy="1325563"/>
          </a:xfrm>
        </p:spPr>
        <p:txBody>
          <a:bodyPr/>
          <a:lstStyle/>
          <a:p>
            <a:r>
              <a:rPr lang="en-US" dirty="0"/>
              <a:t>The Beginning: Rhyolite of White 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5CFD0-4A97-58CE-718B-2E171DAD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654942"/>
            <a:ext cx="10616656" cy="2605164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Interpreted as marking the beginning of extension</a:t>
            </a:r>
          </a:p>
          <a:p>
            <a:r>
              <a:rPr lang="en-US" sz="2400" dirty="0"/>
              <a:t>Rhyolitic domes, dikes, and tuffs</a:t>
            </a:r>
          </a:p>
          <a:p>
            <a:r>
              <a:rPr lang="en-US" sz="2400" dirty="0"/>
              <a:t>Four dates range from 37.41 to 37.60 Ma (Sample 2,3,4, and 7)</a:t>
            </a:r>
          </a:p>
          <a:p>
            <a:r>
              <a:rPr lang="en-US" sz="2400" dirty="0"/>
              <a:t>Intrude early west-dipping faults (HG, K, and BP) and early-stage east-dipping faults (FE)</a:t>
            </a:r>
          </a:p>
          <a:p>
            <a:pPr lvl="1"/>
            <a:r>
              <a:rPr lang="en-US" sz="2000" dirty="0"/>
              <a:t>Despite these cutting early faults, their related eruptive products are tilted to a similar magnitude as older rocks.</a:t>
            </a:r>
          </a:p>
          <a:p>
            <a:r>
              <a:rPr lang="en-US" sz="2400" dirty="0"/>
              <a:t>One date at 37.41 Ma(Sample 5)</a:t>
            </a:r>
          </a:p>
          <a:p>
            <a:pPr lvl="1"/>
            <a:r>
              <a:rPr lang="en-US" sz="2000" dirty="0"/>
              <a:t>Slight angular unconformity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2D156-113B-EA24-E1B8-4088B60F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111" y="4260106"/>
            <a:ext cx="6979009" cy="2400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A487D-B777-F161-EB01-1809B359A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80" y="5244943"/>
            <a:ext cx="5057789" cy="13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DDB8-C042-3DAF-62B6-AEE6F1FB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27" y="205591"/>
            <a:ext cx="10515600" cy="1325563"/>
          </a:xfrm>
        </p:spPr>
        <p:txBody>
          <a:bodyPr/>
          <a:lstStyle/>
          <a:p>
            <a:r>
              <a:rPr lang="en-US" dirty="0"/>
              <a:t>The End: Rhyolite of Garnet 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29203-1F78-CBA3-EB03-0D10C351F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27" y="1782667"/>
            <a:ext cx="6176291" cy="23413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Rhyolitic dikes, tuffs, and shallow </a:t>
            </a:r>
            <a:r>
              <a:rPr lang="en-US" dirty="0" err="1"/>
              <a:t>intrusives</a:t>
            </a:r>
            <a:endParaRPr lang="en-US" dirty="0"/>
          </a:p>
          <a:p>
            <a:r>
              <a:rPr lang="en-US" dirty="0"/>
              <a:t>K-</a:t>
            </a:r>
            <a:r>
              <a:rPr lang="en-US" dirty="0" err="1"/>
              <a:t>Ar</a:t>
            </a:r>
            <a:r>
              <a:rPr lang="en-US" dirty="0"/>
              <a:t> age dates range from 36.68 to 37.56 Ma (Samples 8 and 9) </a:t>
            </a:r>
          </a:p>
          <a:p>
            <a:r>
              <a:rPr lang="en-US" dirty="0"/>
              <a:t>Evidence supporting that this phase is younger than the major extensional episode:</a:t>
            </a:r>
          </a:p>
          <a:p>
            <a:pPr lvl="1"/>
            <a:r>
              <a:rPr lang="en-US" dirty="0"/>
              <a:t>The Garnet Hill complex has a </a:t>
            </a:r>
            <a:r>
              <a:rPr lang="en-US" dirty="0">
                <a:solidFill>
                  <a:schemeClr val="accent4"/>
                </a:solidFill>
              </a:rPr>
              <a:t>circular outline </a:t>
            </a:r>
            <a:r>
              <a:rPr lang="en-US" dirty="0"/>
              <a:t>and it cuts </a:t>
            </a:r>
            <a:r>
              <a:rPr lang="en-US" dirty="0">
                <a:solidFill>
                  <a:srgbClr val="C00000"/>
                </a:solidFill>
              </a:rPr>
              <a:t>normal faults.</a:t>
            </a:r>
          </a:p>
          <a:p>
            <a:pPr lvl="1"/>
            <a:r>
              <a:rPr lang="en-US" dirty="0"/>
              <a:t>Generally have 10 degree dips</a:t>
            </a:r>
          </a:p>
          <a:p>
            <a:pPr lvl="1"/>
            <a:r>
              <a:rPr lang="en-US" dirty="0"/>
              <a:t>The tuffaceous rocks overlie older tilted rocks in angular unconformity</a:t>
            </a:r>
          </a:p>
          <a:p>
            <a:pPr lvl="1"/>
            <a:r>
              <a:rPr lang="en-US" dirty="0"/>
              <a:t>Mantle some of the older faults</a:t>
            </a:r>
          </a:p>
          <a:p>
            <a:pPr lvl="1"/>
            <a:r>
              <a:rPr lang="en-US" dirty="0"/>
              <a:t>Only cut by small-offset faults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4902F-CAC8-4591-5086-9F896632E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880" y="1782667"/>
            <a:ext cx="4358859" cy="42069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8CFF8B-1B2A-D4CE-388C-908E5A90EFEB}"/>
                  </a:ext>
                </a:extLst>
              </p14:cNvPr>
              <p14:cNvContentPartPr/>
              <p14:nvPr/>
            </p14:nvContentPartPr>
            <p14:xfrm>
              <a:off x="9535127" y="2134462"/>
              <a:ext cx="654840" cy="484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8CFF8B-1B2A-D4CE-388C-908E5A90EF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6127" y="2125462"/>
                <a:ext cx="67248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43B2A9-945F-9722-D69D-88D5AEC7E936}"/>
                  </a:ext>
                </a:extLst>
              </p14:cNvPr>
              <p14:cNvContentPartPr/>
              <p14:nvPr/>
            </p14:nvContentPartPr>
            <p14:xfrm>
              <a:off x="9646727" y="1963462"/>
              <a:ext cx="48960" cy="11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43B2A9-945F-9722-D69D-88D5AEC7E93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38087" y="1954822"/>
                <a:ext cx="66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245119-2A2A-41A7-E643-5479B252C0F2}"/>
                  </a:ext>
                </a:extLst>
              </p14:cNvPr>
              <p14:cNvContentPartPr/>
              <p14:nvPr/>
            </p14:nvContentPartPr>
            <p14:xfrm>
              <a:off x="9997727" y="1945102"/>
              <a:ext cx="55080" cy="18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245119-2A2A-41A7-E643-5479B252C0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88727" y="1936462"/>
                <a:ext cx="727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BC1B0E7-9BE7-F49C-DD91-C5A3079AF121}"/>
              </a:ext>
            </a:extLst>
          </p:cNvPr>
          <p:cNvGrpSpPr/>
          <p:nvPr/>
        </p:nvGrpSpPr>
        <p:grpSpPr>
          <a:xfrm>
            <a:off x="9802607" y="2602102"/>
            <a:ext cx="477360" cy="343440"/>
            <a:chOff x="9802607" y="2602102"/>
            <a:chExt cx="47736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C2F48CE-1803-7283-5B21-98DFCF86D72D}"/>
                    </a:ext>
                  </a:extLst>
                </p14:cNvPr>
                <p14:cNvContentPartPr/>
                <p14:nvPr/>
              </p14:nvContentPartPr>
              <p14:xfrm>
                <a:off x="9802607" y="2675542"/>
                <a:ext cx="103320" cy="270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C2F48CE-1803-7283-5B21-98DFCF86D7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93607" y="2666542"/>
                  <a:ext cx="120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D5257D-CB1A-4962-22A6-A971E5703B1F}"/>
                    </a:ext>
                  </a:extLst>
                </p14:cNvPr>
                <p14:cNvContentPartPr/>
                <p14:nvPr/>
              </p14:nvContentPartPr>
              <p14:xfrm>
                <a:off x="9900167" y="2663302"/>
                <a:ext cx="5040" cy="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D5257D-CB1A-4962-22A6-A971E5703B1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91167" y="2654302"/>
                  <a:ext cx="22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30992B-AAAA-79AB-7978-E91E95D5A06B}"/>
                    </a:ext>
                  </a:extLst>
                </p14:cNvPr>
                <p14:cNvContentPartPr/>
                <p14:nvPr/>
              </p14:nvContentPartPr>
              <p14:xfrm>
                <a:off x="10039847" y="2602102"/>
                <a:ext cx="240120" cy="20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30992B-AAAA-79AB-7978-E91E95D5A0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30847" y="2593102"/>
                  <a:ext cx="25776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88E372C-2E58-D87A-D59C-B42E52120DB6}"/>
                  </a:ext>
                </a:extLst>
              </p14:cNvPr>
              <p14:cNvContentPartPr/>
              <p14:nvPr/>
            </p14:nvContentPartPr>
            <p14:xfrm>
              <a:off x="4774453" y="5576859"/>
              <a:ext cx="192960" cy="32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88E372C-2E58-D87A-D59C-B42E52120DB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65813" y="5567859"/>
                <a:ext cx="2106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C8E2E0-9FE0-C1E3-81DD-768DF89BED49}"/>
                  </a:ext>
                </a:extLst>
              </p14:cNvPr>
              <p14:cNvContentPartPr/>
              <p14:nvPr/>
            </p14:nvContentPartPr>
            <p14:xfrm>
              <a:off x="5148853" y="6196419"/>
              <a:ext cx="87840" cy="154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C8E2E0-9FE0-C1E3-81DD-768DF89BED4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39853" y="6187779"/>
                <a:ext cx="105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883BF35-FACB-0DBD-05A8-DA8622D9265F}"/>
              </a:ext>
            </a:extLst>
          </p:cNvPr>
          <p:cNvGrpSpPr/>
          <p:nvPr/>
        </p:nvGrpSpPr>
        <p:grpSpPr>
          <a:xfrm>
            <a:off x="4801813" y="5742459"/>
            <a:ext cx="212400" cy="390600"/>
            <a:chOff x="4814087" y="5412622"/>
            <a:chExt cx="21240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960E54-BACD-50D9-A3E2-6312E74D4B7B}"/>
                    </a:ext>
                  </a:extLst>
                </p14:cNvPr>
                <p14:cNvContentPartPr/>
                <p14:nvPr/>
              </p14:nvContentPartPr>
              <p14:xfrm>
                <a:off x="4814087" y="5473102"/>
                <a:ext cx="114120" cy="330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960E54-BACD-50D9-A3E2-6312E74D4B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05087" y="5464462"/>
                  <a:ext cx="131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FCA3AC-366D-8156-5A78-35CA506DEAA9}"/>
                    </a:ext>
                  </a:extLst>
                </p14:cNvPr>
                <p14:cNvContentPartPr/>
                <p14:nvPr/>
              </p14:nvContentPartPr>
              <p14:xfrm>
                <a:off x="4984007" y="5412622"/>
                <a:ext cx="42480" cy="10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FCA3AC-366D-8156-5A78-35CA506DEA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75367" y="5403622"/>
                  <a:ext cx="60120" cy="123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DA1F090-F56D-D5BD-BD3A-EBCEFD06C68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5030" y="4215984"/>
            <a:ext cx="6624185" cy="2557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5C51AB-28CE-AF80-FBE3-C32043FC1535}"/>
                  </a:ext>
                </a:extLst>
              </p14:cNvPr>
              <p14:cNvContentPartPr/>
              <p14:nvPr/>
            </p14:nvContentPartPr>
            <p14:xfrm>
              <a:off x="4344613" y="5785659"/>
              <a:ext cx="357480" cy="225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5C51AB-28CE-AF80-FBE3-C32043FC153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335973" y="5776659"/>
                <a:ext cx="3751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2E28383-83FC-FF3A-553C-2DD3482E62B0}"/>
                  </a:ext>
                </a:extLst>
              </p14:cNvPr>
              <p14:cNvContentPartPr/>
              <p14:nvPr/>
            </p14:nvContentPartPr>
            <p14:xfrm>
              <a:off x="4706773" y="5736339"/>
              <a:ext cx="267120" cy="196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2E28383-83FC-FF3A-553C-2DD3482E62B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98133" y="5727699"/>
                <a:ext cx="2847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A8E82E7-3C9B-3BA7-1293-DCD0124F2C3C}"/>
                  </a:ext>
                </a:extLst>
              </p14:cNvPr>
              <p14:cNvContentPartPr/>
              <p14:nvPr/>
            </p14:nvContentPartPr>
            <p14:xfrm>
              <a:off x="4619653" y="6205419"/>
              <a:ext cx="230760" cy="281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A8E82E7-3C9B-3BA7-1293-DCD0124F2C3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1013" y="6196419"/>
                <a:ext cx="24840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1E4A839-D4FB-5B4B-151E-5794B4018964}"/>
              </a:ext>
            </a:extLst>
          </p:cNvPr>
          <p:cNvGrpSpPr/>
          <p:nvPr/>
        </p:nvGrpSpPr>
        <p:grpSpPr>
          <a:xfrm>
            <a:off x="4449013" y="5901939"/>
            <a:ext cx="203040" cy="521640"/>
            <a:chOff x="4461287" y="5572102"/>
            <a:chExt cx="2030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C77B86E-09B3-CDE9-B736-7C8D4CA41BE7}"/>
                    </a:ext>
                  </a:extLst>
                </p14:cNvPr>
                <p14:cNvContentPartPr/>
                <p14:nvPr/>
              </p14:nvContentPartPr>
              <p14:xfrm>
                <a:off x="4461287" y="5572102"/>
                <a:ext cx="167040" cy="29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C77B86E-09B3-CDE9-B736-7C8D4CA41B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52287" y="5563462"/>
                  <a:ext cx="184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F389119-C9CE-67E7-3114-F5DF4905CE8A}"/>
                    </a:ext>
                  </a:extLst>
                </p14:cNvPr>
                <p14:cNvContentPartPr/>
                <p14:nvPr/>
              </p14:nvContentPartPr>
              <p14:xfrm>
                <a:off x="4620407" y="5716822"/>
                <a:ext cx="43920" cy="8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F389119-C9CE-67E7-3114-F5DF4905CE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11407" y="5707822"/>
                  <a:ext cx="61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D58C34-61D0-81C5-F848-9220ABEF0B15}"/>
                    </a:ext>
                  </a:extLst>
                </p14:cNvPr>
                <p14:cNvContentPartPr/>
                <p14:nvPr/>
              </p14:nvContentPartPr>
              <p14:xfrm>
                <a:off x="4481807" y="5762182"/>
                <a:ext cx="84240" cy="331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D58C34-61D0-81C5-F848-9220ABEF0B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73167" y="5753542"/>
                  <a:ext cx="101880" cy="34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67A2353-FB96-B645-C3C3-E6B27D8A9ABC}"/>
                  </a:ext>
                </a:extLst>
              </p14:cNvPr>
              <p14:cNvContentPartPr/>
              <p14:nvPr/>
            </p14:nvContentPartPr>
            <p14:xfrm>
              <a:off x="4811173" y="6509259"/>
              <a:ext cx="64800" cy="133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67A2353-FB96-B645-C3C3-E6B27D8A9AB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02533" y="6500619"/>
                <a:ext cx="82440" cy="1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55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848C-7CDF-BC8D-E74E-8105AF99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78" y="65087"/>
            <a:ext cx="10515600" cy="1325563"/>
          </a:xfrm>
        </p:spPr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9689C-5E4B-0335-F073-145377CB8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7" y="1335088"/>
            <a:ext cx="5462588" cy="36322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rhyolitic rocks of White Hill (~37.56 Ma) were erupted and intruded during the onset of extension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Extension and tilting couldn’t have started earlier because pyroclastic rocks were deposited over the lacustrine Sheep Pass Formation and are tilted to a similar magnitude (Sample 4 and 7).</a:t>
            </a:r>
          </a:p>
          <a:p>
            <a:r>
              <a:rPr lang="en-US" dirty="0">
                <a:solidFill>
                  <a:schemeClr val="accent1"/>
                </a:solidFill>
              </a:rPr>
              <a:t>One effusive eruption around 37.41 is in slight angular unconformity with the Sheep Pass Formation suggesting extension had begun (Sample 5) </a:t>
            </a:r>
          </a:p>
          <a:p>
            <a:r>
              <a:rPr lang="en-US" dirty="0"/>
              <a:t>The un-faulted rhyolites of Garnet Hill bracket the end of extension.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One early Garnet Hill epiclastic(Sample 8) is slightly tilted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intrusion of the Garnet Hill dome occurred when extension and tilting was completed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DA44F-BE4A-8E3A-AFD8-8D7798363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7" y="939613"/>
            <a:ext cx="5342135" cy="52562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3BBA38-60C2-7279-D9F0-F1B7276AD004}"/>
              </a:ext>
            </a:extLst>
          </p:cNvPr>
          <p:cNvSpPr txBox="1">
            <a:spLocks/>
          </p:cNvSpPr>
          <p:nvPr/>
        </p:nvSpPr>
        <p:spPr>
          <a:xfrm>
            <a:off x="171029" y="4780202"/>
            <a:ext cx="6193631" cy="1881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400% Extension Age Ranges:</a:t>
            </a:r>
          </a:p>
          <a:p>
            <a:pPr marL="514350" indent="-514350">
              <a:buAutoNum type="arabicPeriod"/>
            </a:pPr>
            <a:r>
              <a:rPr lang="en-US" dirty="0"/>
              <a:t>Maximum span between 37.56 to 36.68 Ma (~900k years)</a:t>
            </a:r>
          </a:p>
          <a:p>
            <a:pPr marL="514350" indent="-514350">
              <a:buAutoNum type="arabicPeriod"/>
            </a:pPr>
            <a:r>
              <a:rPr lang="en-US" dirty="0"/>
              <a:t>Minimum span between  37.41 to 37.08 Ma (~330k years)</a:t>
            </a:r>
          </a:p>
          <a:p>
            <a:pPr marL="514350" indent="-514350">
              <a:buAutoNum type="arabicPeriod"/>
            </a:pPr>
            <a:r>
              <a:rPr lang="en-US" dirty="0"/>
              <a:t>Interpreted to be between 37.56 and 37.08 Ma (~480k years)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D07172-8A97-1A15-0046-6E5BBF6C93D6}"/>
              </a:ext>
            </a:extLst>
          </p:cNvPr>
          <p:cNvSpPr/>
          <p:nvPr/>
        </p:nvSpPr>
        <p:spPr>
          <a:xfrm>
            <a:off x="6204419" y="1147603"/>
            <a:ext cx="1184424" cy="3019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824E2E-310D-1DA8-0C4C-4C4271580EBA}"/>
              </a:ext>
            </a:extLst>
          </p:cNvPr>
          <p:cNvSpPr/>
          <p:nvPr/>
        </p:nvSpPr>
        <p:spPr>
          <a:xfrm>
            <a:off x="7301903" y="1173973"/>
            <a:ext cx="946108" cy="301936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A554F2-F79E-C7F3-B118-C730E5E0C2A0}"/>
              </a:ext>
            </a:extLst>
          </p:cNvPr>
          <p:cNvSpPr/>
          <p:nvPr/>
        </p:nvSpPr>
        <p:spPr>
          <a:xfrm>
            <a:off x="8242319" y="1147602"/>
            <a:ext cx="2172022" cy="301936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1C9272-9457-3EF7-82BE-D4214204D95C}"/>
              </a:ext>
            </a:extLst>
          </p:cNvPr>
          <p:cNvSpPr/>
          <p:nvPr/>
        </p:nvSpPr>
        <p:spPr>
          <a:xfrm>
            <a:off x="10303877" y="1121231"/>
            <a:ext cx="1567246" cy="301936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4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3DC3-F116-1756-8FF2-3FEE0F60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400% extension in &lt;900k years rare?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770A-9CDC-8C72-0206-F95AC562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595"/>
            <a:ext cx="10515600" cy="4351338"/>
          </a:xfrm>
        </p:spPr>
        <p:txBody>
          <a:bodyPr/>
          <a:lstStyle/>
          <a:p>
            <a:r>
              <a:rPr lang="en-US" dirty="0"/>
              <a:t>No </a:t>
            </a:r>
          </a:p>
          <a:p>
            <a:pPr lvl="1"/>
            <a:r>
              <a:rPr lang="en-US" dirty="0"/>
              <a:t>Yerington (0.7 to 1.7 </a:t>
            </a:r>
            <a:r>
              <a:rPr lang="en-US" dirty="0" err="1"/>
              <a:t>m.y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Stillwater Range (0.2 </a:t>
            </a:r>
            <a:r>
              <a:rPr lang="en-US" dirty="0" err="1"/>
              <a:t>m.y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Eldorado Mountains (0.9 to 1.0 </a:t>
            </a:r>
            <a:r>
              <a:rPr lang="en-US" dirty="0" err="1"/>
              <a:t>m.y</a:t>
            </a:r>
            <a:r>
              <a:rPr lang="en-US" dirty="0"/>
              <a:t>.)</a:t>
            </a:r>
          </a:p>
          <a:p>
            <a:pPr lvl="1"/>
            <a:r>
              <a:rPr lang="en-US" dirty="0"/>
              <a:t>La Cuesta, New Mexico (1.1 </a:t>
            </a:r>
            <a:r>
              <a:rPr lang="en-US" dirty="0" err="1"/>
              <a:t>m.y</a:t>
            </a:r>
            <a:r>
              <a:rPr lang="en-US" dirty="0"/>
              <a:t>.)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9E4BDE-A500-15EA-B46E-207937F9C762}"/>
              </a:ext>
            </a:extLst>
          </p:cNvPr>
          <p:cNvSpPr txBox="1">
            <a:spLocks/>
          </p:cNvSpPr>
          <p:nvPr/>
        </p:nvSpPr>
        <p:spPr>
          <a:xfrm>
            <a:off x="838200" y="4805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“Brief periods of rapid strain may be the rule for highly-extended domains”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9EE48-E687-C852-2F80-9E83739D7F72}"/>
              </a:ext>
            </a:extLst>
          </p:cNvPr>
          <p:cNvCxnSpPr>
            <a:cxnSpLocks/>
          </p:cNvCxnSpPr>
          <p:nvPr/>
        </p:nvCxnSpPr>
        <p:spPr>
          <a:xfrm>
            <a:off x="9481242" y="2456652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1DA268-D14A-6570-ED4B-200B8BA3FF1B}"/>
              </a:ext>
            </a:extLst>
          </p:cNvPr>
          <p:cNvCxnSpPr>
            <a:cxnSpLocks/>
          </p:cNvCxnSpPr>
          <p:nvPr/>
        </p:nvCxnSpPr>
        <p:spPr>
          <a:xfrm>
            <a:off x="8183461" y="3730621"/>
            <a:ext cx="3657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2BE0DD8-A163-D768-4F9E-BA64F86D1F2A}"/>
              </a:ext>
            </a:extLst>
          </p:cNvPr>
          <p:cNvSpPr txBox="1">
            <a:spLocks/>
          </p:cNvSpPr>
          <p:nvPr/>
        </p:nvSpPr>
        <p:spPr>
          <a:xfrm>
            <a:off x="8049686" y="2001356"/>
            <a:ext cx="3777511" cy="45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Length of Robinson area at starting point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6DF897-C828-B121-CAAF-6B425BCDBCBF}"/>
              </a:ext>
            </a:extLst>
          </p:cNvPr>
          <p:cNvSpPr txBox="1">
            <a:spLocks/>
          </p:cNvSpPr>
          <p:nvPr/>
        </p:nvSpPr>
        <p:spPr>
          <a:xfrm>
            <a:off x="8183461" y="3303427"/>
            <a:ext cx="3777511" cy="45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Length of Robinson area at ending point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75DBC1-7A18-C6BF-3324-C318B5EBE046}"/>
              </a:ext>
            </a:extLst>
          </p:cNvPr>
          <p:cNvCxnSpPr/>
          <p:nvPr/>
        </p:nvCxnSpPr>
        <p:spPr>
          <a:xfrm>
            <a:off x="9938441" y="2589777"/>
            <a:ext cx="0" cy="713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E988CBE-4D70-A913-F76B-EB2CC50EAFA7}"/>
              </a:ext>
            </a:extLst>
          </p:cNvPr>
          <p:cNvSpPr txBox="1">
            <a:spLocks/>
          </p:cNvSpPr>
          <p:nvPr/>
        </p:nvSpPr>
        <p:spPr>
          <a:xfrm>
            <a:off x="9952305" y="2752164"/>
            <a:ext cx="3777511" cy="45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&lt;900k years</a:t>
            </a:r>
          </a:p>
        </p:txBody>
      </p:sp>
    </p:spTree>
    <p:extLst>
      <p:ext uri="{BB962C8B-B14F-4D97-AF65-F5344CB8AC3E}">
        <p14:creationId xmlns:p14="http://schemas.microsoft.com/office/powerpoint/2010/main" val="49754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D3C5-79D5-E2CB-35A5-B8BA292F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4" y="365125"/>
            <a:ext cx="3197331" cy="1325563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2F99E-17EA-FF27-0291-F89946945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66" y="1825625"/>
            <a:ext cx="31973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study and others show that the extension in the eastern Great Basin has occurred in spurts over different time spans (Eocene to Miocene)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Robinson occurred in one episode</a:t>
            </a:r>
          </a:p>
          <a:p>
            <a:pPr lvl="1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Snake Range occurred in multiple episodes with different 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D846E-B8E4-542A-A85D-64CA0A03D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425" y="576048"/>
            <a:ext cx="7509375" cy="56009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F1BABD0-AFDE-E079-83BD-62E3BF5D9DD9}"/>
              </a:ext>
            </a:extLst>
          </p:cNvPr>
          <p:cNvSpPr/>
          <p:nvPr/>
        </p:nvSpPr>
        <p:spPr>
          <a:xfrm>
            <a:off x="8001485" y="3056485"/>
            <a:ext cx="1147602" cy="1116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BDC4D-C5F1-3481-9D1C-B68936674B15}"/>
              </a:ext>
            </a:extLst>
          </p:cNvPr>
          <p:cNvSpPr/>
          <p:nvPr/>
        </p:nvSpPr>
        <p:spPr>
          <a:xfrm>
            <a:off x="10258846" y="2141782"/>
            <a:ext cx="1640628" cy="419151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7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626</Words>
  <Application>Microsoft Office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Geology Overview</vt:lpstr>
      <vt:lpstr>Structure Overview</vt:lpstr>
      <vt:lpstr>Structure Overview</vt:lpstr>
      <vt:lpstr>The Beginning: Rhyolite of White Hill</vt:lpstr>
      <vt:lpstr>The End: Rhyolite of Garnet Hill</vt:lpstr>
      <vt:lpstr>Putting it Together</vt:lpstr>
      <vt:lpstr>Is 400% extension in &lt;900k years rare?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Travis Fisher</dc:creator>
  <cp:lastModifiedBy>Travis Fisher</cp:lastModifiedBy>
  <cp:revision>4</cp:revision>
  <dcterms:created xsi:type="dcterms:W3CDTF">2024-10-19T01:19:48Z</dcterms:created>
  <dcterms:modified xsi:type="dcterms:W3CDTF">2024-10-24T01:34:50Z</dcterms:modified>
</cp:coreProperties>
</file>